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3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embeddedFontLst>
    <p:embeddedFont>
      <p:font typeface="Book Antiqua" panose="02040602050305030304" pitchFamily="18"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Gill Sans" panose="020B0604020202020204" charset="0"/>
      <p:regular r:id="rId40"/>
      <p:bold r:id="rId41"/>
    </p:embeddedFont>
    <p:embeddedFont>
      <p:font typeface="Noto Sans Symbols"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tAWT0Z5mEOmkXIKX2UGc8UQwA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662C7C-384E-4A04-8C95-01FB0F41F932}">
  <a:tblStyle styleId="{F2662C7C-384E-4A04-8C95-01FB0F41F932}" styleName="Table_0">
    <a:wholeTbl>
      <a:tcTxStyle b="off" i="off">
        <a:font>
          <a:latin typeface="Book Antiqua"/>
          <a:ea typeface="Book Antiqua"/>
          <a:cs typeface="Book Antiqu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E7E7"/>
          </a:solidFill>
        </a:fill>
      </a:tcStyle>
    </a:wholeTbl>
    <a:band1H>
      <a:tcTxStyle b="off" i="off"/>
      <a:tcStyle>
        <a:tcBdr/>
        <a:fill>
          <a:solidFill>
            <a:srgbClr val="D9CCCB"/>
          </a:solidFill>
        </a:fill>
      </a:tcStyle>
    </a:band1H>
    <a:band2H>
      <a:tcTxStyle b="off" i="off"/>
      <a:tcStyle>
        <a:tcBdr/>
      </a:tcStyle>
    </a:band2H>
    <a:band1V>
      <a:tcTxStyle b="off" i="off"/>
      <a:tcStyle>
        <a:tcBdr/>
        <a:fill>
          <a:solidFill>
            <a:srgbClr val="D9CCCB"/>
          </a:solidFill>
        </a:fill>
      </a:tcStyle>
    </a:band1V>
    <a:band2V>
      <a:tcTxStyle b="off" i="off"/>
      <a:tcStyle>
        <a:tcBdr/>
      </a:tcStyle>
    </a:band2V>
    <a:lastCol>
      <a:tcTxStyle b="on" i="off">
        <a:font>
          <a:latin typeface="Book Antiqua"/>
          <a:ea typeface="Book Antiqua"/>
          <a:cs typeface="Book Antiqua"/>
        </a:font>
        <a:schemeClr val="lt1"/>
      </a:tcTxStyle>
      <a:tcStyle>
        <a:tcBdr/>
        <a:fill>
          <a:solidFill>
            <a:schemeClr val="accent1"/>
          </a:solidFill>
        </a:fill>
      </a:tcStyle>
    </a:lastCol>
    <a:firstCol>
      <a:tcTxStyle b="on" i="off">
        <a:font>
          <a:latin typeface="Book Antiqua"/>
          <a:ea typeface="Book Antiqua"/>
          <a:cs typeface="Book Antiqua"/>
        </a:font>
        <a:schemeClr val="lt1"/>
      </a:tcTxStyle>
      <a:tcStyle>
        <a:tcBdr/>
        <a:fill>
          <a:solidFill>
            <a:schemeClr val="accent1"/>
          </a:solidFill>
        </a:fill>
      </a:tcStyle>
    </a:firstCol>
    <a:lastRow>
      <a:tcTxStyle b="on" i="off">
        <a:font>
          <a:latin typeface="Book Antiqua"/>
          <a:ea typeface="Book Antiqua"/>
          <a:cs typeface="Book Antiqu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Book Antiqua"/>
          <a:ea typeface="Book Antiqua"/>
          <a:cs typeface="Book Antiqu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c1dffb7421_0_460:notes"/>
          <p:cNvSpPr>
            <a:spLocks noGrp="1" noRot="1" noChangeAspect="1"/>
          </p:cNvSpPr>
          <p:nvPr>
            <p:ph type="sldImg" idx="2"/>
          </p:nvPr>
        </p:nvSpPr>
        <p:spPr>
          <a:xfrm>
            <a:off x="-204444" y="686325"/>
            <a:ext cx="7268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c1dffb7421_0_460:notes"/>
          <p:cNvSpPr txBox="1">
            <a:spLocks noGrp="1"/>
          </p:cNvSpPr>
          <p:nvPr>
            <p:ph type="body" idx="1"/>
          </p:nvPr>
        </p:nvSpPr>
        <p:spPr>
          <a:xfrm>
            <a:off x="685802" y="4343400"/>
            <a:ext cx="5486400" cy="4114800"/>
          </a:xfrm>
          <a:prstGeom prst="rect">
            <a:avLst/>
          </a:prstGeom>
          <a:noFill/>
          <a:ln>
            <a:noFill/>
          </a:ln>
        </p:spPr>
        <p:txBody>
          <a:bodyPr spcFirstLastPara="1" wrap="square" lIns="96025" tIns="48000" rIns="96025" bIns="480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2c1dffb7421_0_460:notes"/>
          <p:cNvSpPr txBox="1">
            <a:spLocks noGrp="1"/>
          </p:cNvSpPr>
          <p:nvPr>
            <p:ph type="sldNum" idx="12"/>
          </p:nvPr>
        </p:nvSpPr>
        <p:spPr>
          <a:xfrm>
            <a:off x="3884620" y="8685213"/>
            <a:ext cx="2971800" cy="457200"/>
          </a:xfrm>
          <a:prstGeom prst="rect">
            <a:avLst/>
          </a:prstGeom>
          <a:noFill/>
          <a:ln>
            <a:noFill/>
          </a:ln>
        </p:spPr>
        <p:txBody>
          <a:bodyPr spcFirstLastPara="1" wrap="square" lIns="96025" tIns="48000" rIns="96025" bIns="48000" anchor="b" anchorCtr="0">
            <a:noAutofit/>
          </a:bodyPr>
          <a:lstStyle/>
          <a:p>
            <a:pPr marL="0" lvl="0" indent="0" algn="r" rtl="0">
              <a:lnSpc>
                <a:spcPct val="100000"/>
              </a:lnSpc>
              <a:spcBef>
                <a:spcPts val="0"/>
              </a:spcBef>
              <a:spcAft>
                <a:spcPts val="0"/>
              </a:spcAft>
              <a:buSzPts val="1400"/>
              <a:buNone/>
            </a:pPr>
            <a:fld id="{00000000-1234-1234-1234-123412341234}" type="slidenum">
              <a:rPr lang="es-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c1dffb7421_0_466:notes"/>
          <p:cNvSpPr>
            <a:spLocks noGrp="1" noRot="1" noChangeAspect="1"/>
          </p:cNvSpPr>
          <p:nvPr>
            <p:ph type="sldImg" idx="2"/>
          </p:nvPr>
        </p:nvSpPr>
        <p:spPr>
          <a:xfrm>
            <a:off x="-204444" y="686325"/>
            <a:ext cx="7268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2c1dffb7421_0_466:notes"/>
          <p:cNvSpPr txBox="1">
            <a:spLocks noGrp="1"/>
          </p:cNvSpPr>
          <p:nvPr>
            <p:ph type="body" idx="1"/>
          </p:nvPr>
        </p:nvSpPr>
        <p:spPr>
          <a:xfrm>
            <a:off x="685802" y="4343400"/>
            <a:ext cx="5486400" cy="4114800"/>
          </a:xfrm>
          <a:prstGeom prst="rect">
            <a:avLst/>
          </a:prstGeom>
          <a:noFill/>
          <a:ln>
            <a:noFill/>
          </a:ln>
        </p:spPr>
        <p:txBody>
          <a:bodyPr spcFirstLastPara="1" wrap="square" lIns="96025" tIns="48000" rIns="96025" bIns="480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2c1dffb7421_0_466:notes"/>
          <p:cNvSpPr txBox="1">
            <a:spLocks noGrp="1"/>
          </p:cNvSpPr>
          <p:nvPr>
            <p:ph type="sldNum" idx="12"/>
          </p:nvPr>
        </p:nvSpPr>
        <p:spPr>
          <a:xfrm>
            <a:off x="3884620" y="8685213"/>
            <a:ext cx="2971800" cy="457200"/>
          </a:xfrm>
          <a:prstGeom prst="rect">
            <a:avLst/>
          </a:prstGeom>
          <a:noFill/>
          <a:ln>
            <a:noFill/>
          </a:ln>
        </p:spPr>
        <p:txBody>
          <a:bodyPr spcFirstLastPara="1" wrap="square" lIns="96025" tIns="48000" rIns="96025" bIns="48000" anchor="b" anchorCtr="0">
            <a:noAutofit/>
          </a:bodyPr>
          <a:lstStyle/>
          <a:p>
            <a:pPr marL="0" lvl="0" indent="0" algn="r" rtl="0">
              <a:lnSpc>
                <a:spcPct val="100000"/>
              </a:lnSpc>
              <a:spcBef>
                <a:spcPts val="0"/>
              </a:spcBef>
              <a:spcAft>
                <a:spcPts val="0"/>
              </a:spcAft>
              <a:buSzPts val="1400"/>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c5912a8f32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3c5912a8f32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g3c5912a8f32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c1dffb7421_0_5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2c1dffb7421_0_5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g2c1dffb7421_0_5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c5912a8f32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3c5912a8f32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3c5912a8f32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c5912a8f3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c5912a8f3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3c5912a8f3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c5912a8f3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c5912a8f32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g3c5912a8f32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c5912a8f3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c5912a8f32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3c5912a8f32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c5912a8f32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3c5912a8f32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g3c5912a8f32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c1dffb742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g2c1dffb742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3ec8dc32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33ec8dc326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33ec8dc326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c1dffb7421_0_134:notes"/>
          <p:cNvSpPr txBox="1">
            <a:spLocks noGrp="1"/>
          </p:cNvSpPr>
          <p:nvPr>
            <p:ph type="body" idx="1"/>
          </p:nvPr>
        </p:nvSpPr>
        <p:spPr>
          <a:xfrm>
            <a:off x="685802"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c1dffb7421_0_13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c1dffb7421_0_448:notes"/>
          <p:cNvSpPr>
            <a:spLocks noGrp="1" noRot="1" noChangeAspect="1"/>
          </p:cNvSpPr>
          <p:nvPr>
            <p:ph type="sldImg" idx="2"/>
          </p:nvPr>
        </p:nvSpPr>
        <p:spPr>
          <a:xfrm>
            <a:off x="-204444" y="686325"/>
            <a:ext cx="7268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c1dffb7421_0_448:notes"/>
          <p:cNvSpPr txBox="1">
            <a:spLocks noGrp="1"/>
          </p:cNvSpPr>
          <p:nvPr>
            <p:ph type="body" idx="1"/>
          </p:nvPr>
        </p:nvSpPr>
        <p:spPr>
          <a:xfrm>
            <a:off x="685802" y="4343400"/>
            <a:ext cx="5486400" cy="4114800"/>
          </a:xfrm>
          <a:prstGeom prst="rect">
            <a:avLst/>
          </a:prstGeom>
          <a:noFill/>
          <a:ln>
            <a:noFill/>
          </a:ln>
        </p:spPr>
        <p:txBody>
          <a:bodyPr spcFirstLastPara="1" wrap="square" lIns="96025" tIns="48000" rIns="96025" bIns="480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g2c1dffb7421_0_448:notes"/>
          <p:cNvSpPr txBox="1">
            <a:spLocks noGrp="1"/>
          </p:cNvSpPr>
          <p:nvPr>
            <p:ph type="sldNum" idx="12"/>
          </p:nvPr>
        </p:nvSpPr>
        <p:spPr>
          <a:xfrm>
            <a:off x="3884620" y="8685213"/>
            <a:ext cx="2971800" cy="457200"/>
          </a:xfrm>
          <a:prstGeom prst="rect">
            <a:avLst/>
          </a:prstGeom>
          <a:noFill/>
          <a:ln>
            <a:noFill/>
          </a:ln>
        </p:spPr>
        <p:txBody>
          <a:bodyPr spcFirstLastPara="1" wrap="square" lIns="96025" tIns="48000" rIns="96025" bIns="48000" anchor="b" anchorCtr="0">
            <a:noAutofit/>
          </a:bodyPr>
          <a:lstStyle/>
          <a:p>
            <a:pPr marL="0" lvl="0" indent="0" algn="r" rtl="0">
              <a:lnSpc>
                <a:spcPct val="100000"/>
              </a:lnSpc>
              <a:spcBef>
                <a:spcPts val="0"/>
              </a:spcBef>
              <a:spcAft>
                <a:spcPts val="0"/>
              </a:spcAft>
              <a:buSzPts val="1400"/>
              <a:buNone/>
            </a:pPr>
            <a:fld id="{00000000-1234-1234-1234-123412341234}" type="slidenum">
              <a:rPr lang="es-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c1dffb7421_0_45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c1dffb7421_0_454:notes"/>
          <p:cNvSpPr txBox="1">
            <a:spLocks noGrp="1"/>
          </p:cNvSpPr>
          <p:nvPr>
            <p:ph type="body" idx="1"/>
          </p:nvPr>
        </p:nvSpPr>
        <p:spPr>
          <a:xfrm>
            <a:off x="685802" y="4343400"/>
            <a:ext cx="5486400" cy="4114800"/>
          </a:xfrm>
          <a:prstGeom prst="rect">
            <a:avLst/>
          </a:prstGeom>
          <a:noFill/>
          <a:ln>
            <a:noFill/>
          </a:ln>
        </p:spPr>
        <p:txBody>
          <a:bodyPr spcFirstLastPara="1" wrap="square" lIns="96025" tIns="48000" rIns="96025" bIns="480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2c1dffb7421_0_454:notes"/>
          <p:cNvSpPr txBox="1">
            <a:spLocks noGrp="1"/>
          </p:cNvSpPr>
          <p:nvPr>
            <p:ph type="sldNum" idx="12"/>
          </p:nvPr>
        </p:nvSpPr>
        <p:spPr>
          <a:xfrm>
            <a:off x="3884620" y="8685213"/>
            <a:ext cx="2971800" cy="457200"/>
          </a:xfrm>
          <a:prstGeom prst="rect">
            <a:avLst/>
          </a:prstGeom>
          <a:noFill/>
          <a:ln>
            <a:noFill/>
          </a:ln>
        </p:spPr>
        <p:txBody>
          <a:bodyPr spcFirstLastPara="1" wrap="square" lIns="96025" tIns="48000" rIns="96025" bIns="48000" anchor="b" anchorCtr="0">
            <a:noAutofit/>
          </a:bodyPr>
          <a:lstStyle/>
          <a:p>
            <a:pPr marL="0" lvl="0" indent="0" algn="r" rtl="0">
              <a:lnSpc>
                <a:spcPct val="100000"/>
              </a:lnSpc>
              <a:spcBef>
                <a:spcPts val="0"/>
              </a:spcBef>
              <a:spcAft>
                <a:spcPts val="0"/>
              </a:spcAft>
              <a:buSzPts val="1400"/>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8"/>
        <p:cNvGrpSpPr/>
        <p:nvPr/>
      </p:nvGrpSpPr>
      <p:grpSpPr>
        <a:xfrm>
          <a:off x="0" y="0"/>
          <a:ext cx="0" cy="0"/>
          <a:chOff x="0" y="0"/>
          <a:chExt cx="0" cy="0"/>
        </a:xfrm>
      </p:grpSpPr>
      <p:sp>
        <p:nvSpPr>
          <p:cNvPr id="19" name="Google Shape;19;p22"/>
          <p:cNvSpPr txBox="1">
            <a:spLocks noGrp="1"/>
          </p:cNvSpPr>
          <p:nvPr>
            <p:ph type="ctrTitle"/>
          </p:nvPr>
        </p:nvSpPr>
        <p:spPr>
          <a:xfrm>
            <a:off x="2417779" y="802298"/>
            <a:ext cx="8637073"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6600"/>
              <a:buFont typeface="Gill Sans"/>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ubTitle" idx="1"/>
          </p:nvPr>
        </p:nvSpPr>
        <p:spPr>
          <a:xfrm>
            <a:off x="2417780" y="3531204"/>
            <a:ext cx="8637072"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800"/>
              <a:buNone/>
              <a:defRPr sz="1800" b="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21" name="Google Shape;21;p22"/>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ftr" idx="11"/>
          </p:nvPr>
        </p:nvSpPr>
        <p:spPr>
          <a:xfrm>
            <a:off x="2416500" y="329307"/>
            <a:ext cx="4973915"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1437664"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ES"/>
              <a:t>‹Nº›</a:t>
            </a:fld>
            <a:endParaRPr/>
          </a:p>
        </p:txBody>
      </p:sp>
      <p:cxnSp>
        <p:nvCxnSpPr>
          <p:cNvPr id="24" name="Google Shape;24;p22"/>
          <p:cNvCxnSpPr/>
          <p:nvPr/>
        </p:nvCxnSpPr>
        <p:spPr>
          <a:xfrm>
            <a:off x="2417780" y="3528542"/>
            <a:ext cx="8637072" cy="0"/>
          </a:xfrm>
          <a:prstGeom prst="straightConnector1">
            <a:avLst/>
          </a:prstGeom>
          <a:noFill/>
          <a:ln w="31750" cap="flat" cmpd="sng">
            <a:solidFill>
              <a:srgbClr val="EFE0E1">
                <a:alpha val="23921"/>
              </a:srgbClr>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6"/>
        <p:cNvGrpSpPr/>
        <p:nvPr/>
      </p:nvGrpSpPr>
      <p:grpSpPr>
        <a:xfrm>
          <a:off x="0" y="0"/>
          <a:ext cx="0" cy="0"/>
          <a:chOff x="0" y="0"/>
          <a:chExt cx="0" cy="0"/>
        </a:xfrm>
      </p:grpSpPr>
      <p:sp>
        <p:nvSpPr>
          <p:cNvPr id="87" name="Google Shape;87;p33"/>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3"/>
          <p:cNvSpPr txBox="1">
            <a:spLocks noGrp="1"/>
          </p:cNvSpPr>
          <p:nvPr>
            <p:ph type="body" idx="1"/>
          </p:nvPr>
        </p:nvSpPr>
        <p:spPr>
          <a:xfrm rot="5400000">
            <a:off x="4527910" y="-1060599"/>
            <a:ext cx="3450613" cy="960327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9" name="Google Shape;89;p33"/>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3"/>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3"/>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ES"/>
              <a:t>‹Nº›</a:t>
            </a:fld>
            <a:endParaRPr/>
          </a:p>
        </p:txBody>
      </p:sp>
      <p:cxnSp>
        <p:nvCxnSpPr>
          <p:cNvPr id="92" name="Google Shape;92;p33"/>
          <p:cNvCxnSpPr/>
          <p:nvPr/>
        </p:nvCxnSpPr>
        <p:spPr>
          <a:xfrm>
            <a:off x="1453896" y="1847088"/>
            <a:ext cx="9607522" cy="0"/>
          </a:xfrm>
          <a:prstGeom prst="straightConnector1">
            <a:avLst/>
          </a:prstGeom>
          <a:noFill/>
          <a:ln w="31750" cap="flat" cmpd="sng">
            <a:solidFill>
              <a:srgbClr val="EFE0E1">
                <a:alpha val="23921"/>
              </a:srgbClr>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3"/>
        <p:cNvGrpSpPr/>
        <p:nvPr/>
      </p:nvGrpSpPr>
      <p:grpSpPr>
        <a:xfrm>
          <a:off x="0" y="0"/>
          <a:ext cx="0" cy="0"/>
          <a:chOff x="0" y="0"/>
          <a:chExt cx="0" cy="0"/>
        </a:xfrm>
      </p:grpSpPr>
      <p:sp>
        <p:nvSpPr>
          <p:cNvPr id="94" name="Google Shape;94;p34"/>
          <p:cNvSpPr txBox="1">
            <a:spLocks noGrp="1"/>
          </p:cNvSpPr>
          <p:nvPr>
            <p:ph type="title"/>
          </p:nvPr>
        </p:nvSpPr>
        <p:spPr>
          <a:xfrm rot="5400000">
            <a:off x="7917038" y="2321047"/>
            <a:ext cx="4659889" cy="16157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4"/>
          <p:cNvSpPr txBox="1">
            <a:spLocks noGrp="1"/>
          </p:cNvSpPr>
          <p:nvPr>
            <p:ph type="body" idx="1"/>
          </p:nvPr>
        </p:nvSpPr>
        <p:spPr>
          <a:xfrm rot="5400000">
            <a:off x="3029143" y="-785498"/>
            <a:ext cx="4659889" cy="782883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34"/>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4"/>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4"/>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ES"/>
              <a:t>‹Nº›</a:t>
            </a:fld>
            <a:endParaRPr/>
          </a:p>
        </p:txBody>
      </p:sp>
      <p:cxnSp>
        <p:nvCxnSpPr>
          <p:cNvPr id="99" name="Google Shape;99;p34"/>
          <p:cNvCxnSpPr/>
          <p:nvPr/>
        </p:nvCxnSpPr>
        <p:spPr>
          <a:xfrm>
            <a:off x="9439111" y="798973"/>
            <a:ext cx="0" cy="4659889"/>
          </a:xfrm>
          <a:prstGeom prst="straightConnector1">
            <a:avLst/>
          </a:prstGeom>
          <a:noFill/>
          <a:ln w="31750" cap="flat" cmpd="sng">
            <a:solidFill>
              <a:srgbClr val="EFE0E1">
                <a:alpha val="23921"/>
              </a:srgbClr>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107"/>
        <p:cNvGrpSpPr/>
        <p:nvPr/>
      </p:nvGrpSpPr>
      <p:grpSpPr>
        <a:xfrm>
          <a:off x="0" y="0"/>
          <a:ext cx="0" cy="0"/>
          <a:chOff x="0" y="0"/>
          <a:chExt cx="0" cy="0"/>
        </a:xfrm>
      </p:grpSpPr>
      <p:sp>
        <p:nvSpPr>
          <p:cNvPr id="108" name="Google Shape;108;g2c1dffb7421_0_156"/>
          <p:cNvSpPr txBox="1">
            <a:spLocks noGrp="1"/>
          </p:cNvSpPr>
          <p:nvPr>
            <p:ph type="title"/>
          </p:nvPr>
        </p:nvSpPr>
        <p:spPr>
          <a:xfrm>
            <a:off x="917987" y="570156"/>
            <a:ext cx="10341600" cy="105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2c1dffb7421_0_156"/>
          <p:cNvSpPr txBox="1">
            <a:spLocks noGrp="1"/>
          </p:cNvSpPr>
          <p:nvPr>
            <p:ph type="dt" idx="10"/>
          </p:nvPr>
        </p:nvSpPr>
        <p:spPr>
          <a:xfrm>
            <a:off x="480504" y="6161442"/>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2c1dffb7421_0_156"/>
          <p:cNvSpPr txBox="1">
            <a:spLocks noGrp="1"/>
          </p:cNvSpPr>
          <p:nvPr>
            <p:ph type="ftr" idx="11"/>
          </p:nvPr>
        </p:nvSpPr>
        <p:spPr>
          <a:xfrm>
            <a:off x="4165600" y="6161442"/>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2c1dffb7421_0_156"/>
          <p:cNvSpPr txBox="1">
            <a:spLocks noGrp="1"/>
          </p:cNvSpPr>
          <p:nvPr>
            <p:ph type="sldNum" idx="12"/>
          </p:nvPr>
        </p:nvSpPr>
        <p:spPr>
          <a:xfrm>
            <a:off x="8852352" y="6161442"/>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s-ES"/>
              <a:t>‹Nº›</a:t>
            </a:fld>
            <a:endParaRPr/>
          </a:p>
        </p:txBody>
      </p:sp>
      <p:grpSp>
        <p:nvGrpSpPr>
          <p:cNvPr id="112" name="Google Shape;112;g2c1dffb7421_0_156"/>
          <p:cNvGrpSpPr/>
          <p:nvPr/>
        </p:nvGrpSpPr>
        <p:grpSpPr>
          <a:xfrm>
            <a:off x="1563430" y="1392217"/>
            <a:ext cx="9038563" cy="923400"/>
            <a:chOff x="1172602" y="1381459"/>
            <a:chExt cx="6779092" cy="923400"/>
          </a:xfrm>
        </p:grpSpPr>
        <p:sp>
          <p:nvSpPr>
            <p:cNvPr id="113" name="Google Shape;113;g2c1dffb7421_0_156"/>
            <p:cNvSpPr txBox="1"/>
            <p:nvPr/>
          </p:nvSpPr>
          <p:spPr>
            <a:xfrm>
              <a:off x="4147073" y="1381459"/>
              <a:ext cx="87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s-ES" sz="5400" b="0" i="0" u="none" strike="noStrike" cap="none">
                  <a:solidFill>
                    <a:srgbClr val="DBA253"/>
                  </a:solidFill>
                  <a:latin typeface="Noto Sans Symbols"/>
                  <a:ea typeface="Noto Sans Symbols"/>
                  <a:cs typeface="Noto Sans Symbols"/>
                  <a:sym typeface="Noto Sans Symbols"/>
                </a:rPr>
                <a:t>🙢</a:t>
              </a:r>
              <a:endParaRPr sz="5400" b="0" i="0" u="none" strike="noStrike" cap="none">
                <a:solidFill>
                  <a:srgbClr val="DBA253"/>
                </a:solidFill>
                <a:latin typeface="Noto Sans Symbols"/>
                <a:ea typeface="Noto Sans Symbols"/>
                <a:cs typeface="Noto Sans Symbols"/>
                <a:sym typeface="Noto Sans Symbols"/>
              </a:endParaRPr>
            </a:p>
          </p:txBody>
        </p:sp>
        <p:cxnSp>
          <p:nvCxnSpPr>
            <p:cNvPr id="114" name="Google Shape;114;g2c1dffb7421_0_156"/>
            <p:cNvCxnSpPr/>
            <p:nvPr/>
          </p:nvCxnSpPr>
          <p:spPr>
            <a:xfrm rot="10800000">
              <a:off x="1172602" y="1925708"/>
              <a:ext cx="3119700" cy="1500"/>
            </a:xfrm>
            <a:prstGeom prst="straightConnector1">
              <a:avLst/>
            </a:prstGeom>
            <a:noFill/>
            <a:ln w="12700" cap="flat" cmpd="sng">
              <a:solidFill>
                <a:srgbClr val="DBA253"/>
              </a:solidFill>
              <a:prstDash val="solid"/>
              <a:round/>
              <a:headEnd type="none" w="sm" len="sm"/>
              <a:tailEnd type="none" w="sm" len="sm"/>
            </a:ln>
          </p:spPr>
        </p:cxnSp>
        <p:cxnSp>
          <p:nvCxnSpPr>
            <p:cNvPr id="115" name="Google Shape;115;g2c1dffb7421_0_156"/>
            <p:cNvCxnSpPr/>
            <p:nvPr/>
          </p:nvCxnSpPr>
          <p:spPr>
            <a:xfrm rot="10800000">
              <a:off x="4831994" y="1922738"/>
              <a:ext cx="3119700" cy="1500"/>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bg>
      <p:bgPr>
        <a:blipFill rotWithShape="1">
          <a:blip r:embed="rId2">
            <a:alphaModFix/>
          </a:blip>
          <a:tile tx="0" ty="0" sx="60000" sy="60000" flip="none" algn="tl"/>
        </a:blipFill>
        <a:effectLst/>
      </p:bgPr>
    </p:bg>
    <p:spTree>
      <p:nvGrpSpPr>
        <p:cNvPr id="1" name="Shape 116"/>
        <p:cNvGrpSpPr/>
        <p:nvPr/>
      </p:nvGrpSpPr>
      <p:grpSpPr>
        <a:xfrm>
          <a:off x="0" y="0"/>
          <a:ext cx="0" cy="0"/>
          <a:chOff x="0" y="0"/>
          <a:chExt cx="0" cy="0"/>
        </a:xfrm>
      </p:grpSpPr>
      <p:sp>
        <p:nvSpPr>
          <p:cNvPr id="117" name="Google Shape;117;g2c1dffb7421_0_146"/>
          <p:cNvSpPr txBox="1">
            <a:spLocks noGrp="1"/>
          </p:cNvSpPr>
          <p:nvPr>
            <p:ph type="body" idx="1"/>
          </p:nvPr>
        </p:nvSpPr>
        <p:spPr>
          <a:xfrm>
            <a:off x="932329" y="2248347"/>
            <a:ext cx="10327200" cy="3877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118" name="Google Shape;118;g2c1dffb7421_0_146"/>
          <p:cNvSpPr txBox="1">
            <a:spLocks noGrp="1"/>
          </p:cNvSpPr>
          <p:nvPr>
            <p:ph type="dt" idx="10"/>
          </p:nvPr>
        </p:nvSpPr>
        <p:spPr>
          <a:xfrm>
            <a:off x="480504" y="6161442"/>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2c1dffb7421_0_146"/>
          <p:cNvSpPr txBox="1">
            <a:spLocks noGrp="1"/>
          </p:cNvSpPr>
          <p:nvPr>
            <p:ph type="ftr" idx="11"/>
          </p:nvPr>
        </p:nvSpPr>
        <p:spPr>
          <a:xfrm>
            <a:off x="4165600" y="6161442"/>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2c1dffb7421_0_146"/>
          <p:cNvSpPr txBox="1">
            <a:spLocks noGrp="1"/>
          </p:cNvSpPr>
          <p:nvPr>
            <p:ph type="sldNum" idx="12"/>
          </p:nvPr>
        </p:nvSpPr>
        <p:spPr>
          <a:xfrm>
            <a:off x="8852352" y="6161442"/>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s-ES"/>
              <a:t>‹Nº›</a:t>
            </a:fld>
            <a:endParaRPr/>
          </a:p>
        </p:txBody>
      </p:sp>
      <p:sp>
        <p:nvSpPr>
          <p:cNvPr id="121" name="Google Shape;121;g2c1dffb7421_0_146"/>
          <p:cNvSpPr txBox="1">
            <a:spLocks noGrp="1"/>
          </p:cNvSpPr>
          <p:nvPr>
            <p:ph type="title"/>
          </p:nvPr>
        </p:nvSpPr>
        <p:spPr>
          <a:xfrm>
            <a:off x="917987" y="570156"/>
            <a:ext cx="10341600" cy="105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22" name="Google Shape;122;g2c1dffb7421_0_146"/>
          <p:cNvGrpSpPr/>
          <p:nvPr/>
        </p:nvGrpSpPr>
        <p:grpSpPr>
          <a:xfrm>
            <a:off x="1563430" y="1392217"/>
            <a:ext cx="9038563" cy="923400"/>
            <a:chOff x="1172602" y="1381459"/>
            <a:chExt cx="6779092" cy="923400"/>
          </a:xfrm>
        </p:grpSpPr>
        <p:sp>
          <p:nvSpPr>
            <p:cNvPr id="123" name="Google Shape;123;g2c1dffb7421_0_146"/>
            <p:cNvSpPr txBox="1"/>
            <p:nvPr/>
          </p:nvSpPr>
          <p:spPr>
            <a:xfrm>
              <a:off x="4147073" y="1381459"/>
              <a:ext cx="87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s-ES" sz="5400" b="0" i="0" u="none" strike="noStrike" cap="none">
                  <a:solidFill>
                    <a:srgbClr val="DBA253"/>
                  </a:solidFill>
                  <a:latin typeface="Noto Sans Symbols"/>
                  <a:ea typeface="Noto Sans Symbols"/>
                  <a:cs typeface="Noto Sans Symbols"/>
                  <a:sym typeface="Noto Sans Symbols"/>
                </a:rPr>
                <a:t>🙢</a:t>
              </a:r>
              <a:endParaRPr sz="5400" b="0" i="0" u="none" strike="noStrike" cap="none">
                <a:solidFill>
                  <a:srgbClr val="DBA253"/>
                </a:solidFill>
                <a:latin typeface="Noto Sans Symbols"/>
                <a:ea typeface="Noto Sans Symbols"/>
                <a:cs typeface="Noto Sans Symbols"/>
                <a:sym typeface="Noto Sans Symbols"/>
              </a:endParaRPr>
            </a:p>
          </p:txBody>
        </p:sp>
        <p:cxnSp>
          <p:nvCxnSpPr>
            <p:cNvPr id="124" name="Google Shape;124;g2c1dffb7421_0_146"/>
            <p:cNvCxnSpPr/>
            <p:nvPr/>
          </p:nvCxnSpPr>
          <p:spPr>
            <a:xfrm rot="10800000">
              <a:off x="1172602" y="1925708"/>
              <a:ext cx="3119700" cy="1500"/>
            </a:xfrm>
            <a:prstGeom prst="straightConnector1">
              <a:avLst/>
            </a:prstGeom>
            <a:noFill/>
            <a:ln w="12700" cap="flat" cmpd="sng">
              <a:solidFill>
                <a:srgbClr val="DBA253"/>
              </a:solidFill>
              <a:prstDash val="solid"/>
              <a:round/>
              <a:headEnd type="none" w="sm" len="sm"/>
              <a:tailEnd type="none" w="sm" len="sm"/>
            </a:ln>
          </p:spPr>
        </p:cxnSp>
        <p:cxnSp>
          <p:nvCxnSpPr>
            <p:cNvPr id="125" name="Google Shape;125;g2c1dffb7421_0_146"/>
            <p:cNvCxnSpPr/>
            <p:nvPr/>
          </p:nvCxnSpPr>
          <p:spPr>
            <a:xfrm rot="10800000">
              <a:off x="4831994" y="1922738"/>
              <a:ext cx="3119700" cy="1500"/>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bg>
      <p:bgPr>
        <a:blipFill>
          <a:blip r:embed="rId2">
            <a:alphaModFix/>
          </a:blip>
          <a:stretch>
            <a:fillRect/>
          </a:stretch>
        </a:blipFill>
        <a:effectLst/>
      </p:bgPr>
    </p:bg>
    <p:spTree>
      <p:nvGrpSpPr>
        <p:cNvPr id="1" name="Shape 126"/>
        <p:cNvGrpSpPr/>
        <p:nvPr/>
      </p:nvGrpSpPr>
      <p:grpSpPr>
        <a:xfrm>
          <a:off x="0" y="0"/>
          <a:ext cx="0" cy="0"/>
          <a:chOff x="0" y="0"/>
          <a:chExt cx="0" cy="0"/>
        </a:xfrm>
      </p:grpSpPr>
      <p:pic>
        <p:nvPicPr>
          <p:cNvPr id="127" name="Google Shape;127;g2c1dffb7421_0_165" descr="CoverOverlay.pn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8" name="Google Shape;128;g2c1dffb7421_0_165"/>
          <p:cNvSpPr txBox="1">
            <a:spLocks noGrp="1"/>
          </p:cNvSpPr>
          <p:nvPr>
            <p:ph type="dt" idx="10"/>
          </p:nvPr>
        </p:nvSpPr>
        <p:spPr>
          <a:xfrm>
            <a:off x="480504" y="6161442"/>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2c1dffb7421_0_165"/>
          <p:cNvSpPr txBox="1">
            <a:spLocks noGrp="1"/>
          </p:cNvSpPr>
          <p:nvPr>
            <p:ph type="ftr" idx="11"/>
          </p:nvPr>
        </p:nvSpPr>
        <p:spPr>
          <a:xfrm>
            <a:off x="4165600" y="6161442"/>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2c1dffb7421_0_165"/>
          <p:cNvSpPr txBox="1">
            <a:spLocks noGrp="1"/>
          </p:cNvSpPr>
          <p:nvPr>
            <p:ph type="sldNum" idx="12"/>
          </p:nvPr>
        </p:nvSpPr>
        <p:spPr>
          <a:xfrm>
            <a:off x="8852352" y="6161442"/>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s-ES"/>
              <a:t>‹Nº›</a:t>
            </a:fld>
            <a:endParaRPr/>
          </a:p>
        </p:txBody>
      </p:sp>
      <p:grpSp>
        <p:nvGrpSpPr>
          <p:cNvPr id="131" name="Google Shape;131;g2c1dffb7421_0_165"/>
          <p:cNvGrpSpPr/>
          <p:nvPr/>
        </p:nvGrpSpPr>
        <p:grpSpPr>
          <a:xfrm>
            <a:off x="1592120" y="2887530"/>
            <a:ext cx="9038563" cy="923400"/>
            <a:chOff x="1172602" y="1381459"/>
            <a:chExt cx="6779092" cy="923400"/>
          </a:xfrm>
        </p:grpSpPr>
        <p:sp>
          <p:nvSpPr>
            <p:cNvPr id="132" name="Google Shape;132;g2c1dffb7421_0_165"/>
            <p:cNvSpPr txBox="1"/>
            <p:nvPr/>
          </p:nvSpPr>
          <p:spPr>
            <a:xfrm>
              <a:off x="4147073" y="1381459"/>
              <a:ext cx="877200" cy="923400"/>
            </a:xfrm>
            <a:prstGeom prst="rect">
              <a:avLst/>
            </a:prstGeom>
            <a:noFill/>
            <a:ln>
              <a:noFill/>
            </a:ln>
            <a:effectLst>
              <a:outerShdw blurRad="38100" dist="12700" dir="16200000" rotWithShape="0">
                <a:srgbClr val="000000">
                  <a:alpha val="29411"/>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s-ES" sz="5400" b="0" i="0" u="none" strike="noStrike" cap="none">
                  <a:solidFill>
                    <a:srgbClr val="E1DCA5"/>
                  </a:solidFill>
                  <a:latin typeface="Noto Sans Symbols"/>
                  <a:ea typeface="Noto Sans Symbols"/>
                  <a:cs typeface="Noto Sans Symbols"/>
                  <a:sym typeface="Noto Sans Symbols"/>
                </a:rPr>
                <a:t>🙢</a:t>
              </a:r>
              <a:endParaRPr sz="5400" b="0" i="0" u="none" strike="noStrike" cap="none">
                <a:solidFill>
                  <a:srgbClr val="E1DCA5"/>
                </a:solidFill>
                <a:latin typeface="Noto Sans Symbols"/>
                <a:ea typeface="Noto Sans Symbols"/>
                <a:cs typeface="Noto Sans Symbols"/>
                <a:sym typeface="Noto Sans Symbols"/>
              </a:endParaRPr>
            </a:p>
          </p:txBody>
        </p:sp>
        <p:cxnSp>
          <p:nvCxnSpPr>
            <p:cNvPr id="133" name="Google Shape;133;g2c1dffb7421_0_165"/>
            <p:cNvCxnSpPr/>
            <p:nvPr/>
          </p:nvCxnSpPr>
          <p:spPr>
            <a:xfrm rot="10800000">
              <a:off x="1172602" y="1925708"/>
              <a:ext cx="3119700" cy="1500"/>
            </a:xfrm>
            <a:prstGeom prst="straightConnector1">
              <a:avLst/>
            </a:prstGeom>
            <a:noFill/>
            <a:ln w="12700" cap="flat" cmpd="sng">
              <a:solidFill>
                <a:srgbClr val="E1DCA5"/>
              </a:solidFill>
              <a:prstDash val="solid"/>
              <a:round/>
              <a:headEnd type="none" w="sm" len="sm"/>
              <a:tailEnd type="none" w="sm" len="sm"/>
            </a:ln>
          </p:spPr>
        </p:cxnSp>
        <p:cxnSp>
          <p:nvCxnSpPr>
            <p:cNvPr id="134" name="Google Shape;134;g2c1dffb7421_0_165"/>
            <p:cNvCxnSpPr/>
            <p:nvPr/>
          </p:nvCxnSpPr>
          <p:spPr>
            <a:xfrm rot="10800000">
              <a:off x="4831994" y="1923018"/>
              <a:ext cx="3119700" cy="1500"/>
            </a:xfrm>
            <a:prstGeom prst="straightConnector1">
              <a:avLst/>
            </a:prstGeom>
            <a:noFill/>
            <a:ln w="12700" cap="flat" cmpd="sng">
              <a:solidFill>
                <a:srgbClr val="E1DCA5"/>
              </a:solidFill>
              <a:prstDash val="solid"/>
              <a:round/>
              <a:headEnd type="none" w="sm" len="sm"/>
              <a:tailEnd type="none" w="sm" len="sm"/>
            </a:ln>
          </p:spPr>
        </p:cxnSp>
      </p:grpSp>
      <p:sp>
        <p:nvSpPr>
          <p:cNvPr id="135" name="Google Shape;135;g2c1dffb7421_0_165"/>
          <p:cNvSpPr txBox="1">
            <a:spLocks noGrp="1"/>
          </p:cNvSpPr>
          <p:nvPr>
            <p:ph type="ctrTitle"/>
          </p:nvPr>
        </p:nvSpPr>
        <p:spPr>
          <a:xfrm>
            <a:off x="1577788" y="1387737"/>
            <a:ext cx="9036300" cy="17319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lt1"/>
              </a:buClr>
              <a:buSzPts val="5400"/>
              <a:buFont typeface="Book Antiqu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2c1dffb7421_0_165"/>
          <p:cNvSpPr txBox="1">
            <a:spLocks noGrp="1"/>
          </p:cNvSpPr>
          <p:nvPr>
            <p:ph type="subTitle" idx="1"/>
          </p:nvPr>
        </p:nvSpPr>
        <p:spPr>
          <a:xfrm>
            <a:off x="1828800" y="3767862"/>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80"/>
              </a:spcBef>
              <a:spcAft>
                <a:spcPts val="0"/>
              </a:spcAft>
              <a:buSzPts val="2400"/>
              <a:buNone/>
              <a:defRPr>
                <a:solidFill>
                  <a:schemeClr val="lt1"/>
                </a:solidFill>
              </a:defRPr>
            </a:lvl1pPr>
            <a:lvl2pPr lvl="1" algn="ctr">
              <a:lnSpc>
                <a:spcPct val="100000"/>
              </a:lnSpc>
              <a:spcBef>
                <a:spcPts val="440"/>
              </a:spcBef>
              <a:spcAft>
                <a:spcPts val="0"/>
              </a:spcAft>
              <a:buSzPts val="2200"/>
              <a:buNone/>
              <a:defRPr>
                <a:solidFill>
                  <a:schemeClr val="lt1"/>
                </a:solidFill>
              </a:defRPr>
            </a:lvl2pPr>
            <a:lvl3pPr lvl="2" algn="ctr">
              <a:lnSpc>
                <a:spcPct val="100000"/>
              </a:lnSpc>
              <a:spcBef>
                <a:spcPts val="400"/>
              </a:spcBef>
              <a:spcAft>
                <a:spcPts val="0"/>
              </a:spcAft>
              <a:buSzPts val="2000"/>
              <a:buNone/>
              <a:defRPr>
                <a:solidFill>
                  <a:schemeClr val="lt1"/>
                </a:solidFill>
              </a:defRPr>
            </a:lvl3pPr>
            <a:lvl4pPr lvl="3" algn="ctr">
              <a:lnSpc>
                <a:spcPct val="100000"/>
              </a:lnSpc>
              <a:spcBef>
                <a:spcPts val="360"/>
              </a:spcBef>
              <a:spcAft>
                <a:spcPts val="0"/>
              </a:spcAft>
              <a:buSzPts val="1800"/>
              <a:buNone/>
              <a:defRPr>
                <a:solidFill>
                  <a:schemeClr val="lt1"/>
                </a:solidFill>
              </a:defRPr>
            </a:lvl4pPr>
            <a:lvl5pPr lvl="4" algn="ctr">
              <a:lnSpc>
                <a:spcPct val="100000"/>
              </a:lnSpc>
              <a:spcBef>
                <a:spcPts val="320"/>
              </a:spcBef>
              <a:spcAft>
                <a:spcPts val="0"/>
              </a:spcAft>
              <a:buSzPts val="1600"/>
              <a:buNone/>
              <a:defRPr>
                <a:solidFill>
                  <a:schemeClr val="lt1"/>
                </a:solidFill>
              </a:defRPr>
            </a:lvl5pPr>
            <a:lvl6pPr lvl="5" algn="ctr">
              <a:lnSpc>
                <a:spcPct val="100000"/>
              </a:lnSpc>
              <a:spcBef>
                <a:spcPts val="400"/>
              </a:spcBef>
              <a:spcAft>
                <a:spcPts val="0"/>
              </a:spcAft>
              <a:buSzPts val="1400"/>
              <a:buNone/>
              <a:defRPr>
                <a:solidFill>
                  <a:schemeClr val="lt1"/>
                </a:solidFill>
              </a:defRPr>
            </a:lvl6pPr>
            <a:lvl7pPr lvl="6" algn="ctr">
              <a:lnSpc>
                <a:spcPct val="100000"/>
              </a:lnSpc>
              <a:spcBef>
                <a:spcPts val="400"/>
              </a:spcBef>
              <a:spcAft>
                <a:spcPts val="0"/>
              </a:spcAft>
              <a:buSzPts val="1400"/>
              <a:buNone/>
              <a:defRPr>
                <a:solidFill>
                  <a:schemeClr val="lt1"/>
                </a:solidFill>
              </a:defRPr>
            </a:lvl7pPr>
            <a:lvl8pPr lvl="7" algn="ctr">
              <a:lnSpc>
                <a:spcPct val="100000"/>
              </a:lnSpc>
              <a:spcBef>
                <a:spcPts val="400"/>
              </a:spcBef>
              <a:spcAft>
                <a:spcPts val="0"/>
              </a:spcAft>
              <a:buSzPts val="1400"/>
              <a:buNone/>
              <a:defRPr>
                <a:solidFill>
                  <a:schemeClr val="lt1"/>
                </a:solidFill>
              </a:defRPr>
            </a:lvl8pPr>
            <a:lvl9pPr lvl="8" algn="ctr">
              <a:lnSpc>
                <a:spcPct val="100000"/>
              </a:lnSpc>
              <a:spcBef>
                <a:spcPts val="400"/>
              </a:spcBef>
              <a:spcAft>
                <a:spcPts val="0"/>
              </a:spcAft>
              <a:buSzPts val="1400"/>
              <a:buNone/>
              <a:defRPr>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bg>
      <p:bgPr>
        <a:blipFill rotWithShape="1">
          <a:blip r:embed="rId2">
            <a:alphaModFix/>
          </a:blip>
          <a:tile tx="0" ty="0" sx="60000" sy="60000" flip="none" algn="tl"/>
        </a:blipFill>
        <a:effectLst/>
      </p:bgPr>
    </p:bg>
    <p:spTree>
      <p:nvGrpSpPr>
        <p:cNvPr id="1" name="Shape 137"/>
        <p:cNvGrpSpPr/>
        <p:nvPr/>
      </p:nvGrpSpPr>
      <p:grpSpPr>
        <a:xfrm>
          <a:off x="0" y="0"/>
          <a:ext cx="0" cy="0"/>
          <a:chOff x="0" y="0"/>
          <a:chExt cx="0" cy="0"/>
        </a:xfrm>
      </p:grpSpPr>
      <p:pic>
        <p:nvPicPr>
          <p:cNvPr id="138" name="Google Shape;138;g2c1dffb7421_0_176" descr="CoverOverlay.png"/>
          <p:cNvPicPr preferRelativeResize="0"/>
          <p:nvPr/>
        </p:nvPicPr>
        <p:blipFill rotWithShape="1">
          <a:blip r:embed="rId3">
            <a:alphaModFix/>
          </a:blip>
          <a:srcRect/>
          <a:stretch/>
        </p:blipFill>
        <p:spPr>
          <a:xfrm>
            <a:off x="0" y="0"/>
            <a:ext cx="9144000" cy="6858000"/>
          </a:xfrm>
          <a:prstGeom prst="rect">
            <a:avLst/>
          </a:prstGeom>
          <a:noFill/>
          <a:ln>
            <a:noFill/>
          </a:ln>
        </p:spPr>
      </p:pic>
      <p:grpSp>
        <p:nvGrpSpPr>
          <p:cNvPr id="139" name="Google Shape;139;g2c1dffb7421_0_176"/>
          <p:cNvGrpSpPr/>
          <p:nvPr/>
        </p:nvGrpSpPr>
        <p:grpSpPr>
          <a:xfrm>
            <a:off x="1563430" y="2887579"/>
            <a:ext cx="9038563" cy="923400"/>
            <a:chOff x="1172602" y="1381459"/>
            <a:chExt cx="6779092" cy="923400"/>
          </a:xfrm>
        </p:grpSpPr>
        <p:sp>
          <p:nvSpPr>
            <p:cNvPr id="140" name="Google Shape;140;g2c1dffb7421_0_176"/>
            <p:cNvSpPr txBox="1"/>
            <p:nvPr/>
          </p:nvSpPr>
          <p:spPr>
            <a:xfrm>
              <a:off x="4147073" y="1381459"/>
              <a:ext cx="87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s-ES" sz="5400" b="0" i="0" u="none" strike="noStrike" cap="none">
                  <a:solidFill>
                    <a:srgbClr val="DBA253"/>
                  </a:solidFill>
                  <a:latin typeface="Noto Sans Symbols"/>
                  <a:ea typeface="Noto Sans Symbols"/>
                  <a:cs typeface="Noto Sans Symbols"/>
                  <a:sym typeface="Noto Sans Symbols"/>
                </a:rPr>
                <a:t>🙢</a:t>
              </a:r>
              <a:endParaRPr sz="5400" b="0" i="0" u="none" strike="noStrike" cap="none">
                <a:solidFill>
                  <a:srgbClr val="DBA253"/>
                </a:solidFill>
                <a:latin typeface="Noto Sans Symbols"/>
                <a:ea typeface="Noto Sans Symbols"/>
                <a:cs typeface="Noto Sans Symbols"/>
                <a:sym typeface="Noto Sans Symbols"/>
              </a:endParaRPr>
            </a:p>
          </p:txBody>
        </p:sp>
        <p:cxnSp>
          <p:nvCxnSpPr>
            <p:cNvPr id="141" name="Google Shape;141;g2c1dffb7421_0_176"/>
            <p:cNvCxnSpPr/>
            <p:nvPr/>
          </p:nvCxnSpPr>
          <p:spPr>
            <a:xfrm rot="10800000">
              <a:off x="1172602" y="1925708"/>
              <a:ext cx="3119700" cy="1500"/>
            </a:xfrm>
            <a:prstGeom prst="straightConnector1">
              <a:avLst/>
            </a:prstGeom>
            <a:noFill/>
            <a:ln w="12700" cap="flat" cmpd="sng">
              <a:solidFill>
                <a:srgbClr val="DBA253"/>
              </a:solidFill>
              <a:prstDash val="solid"/>
              <a:round/>
              <a:headEnd type="none" w="sm" len="sm"/>
              <a:tailEnd type="none" w="sm" len="sm"/>
            </a:ln>
          </p:spPr>
        </p:cxnSp>
        <p:cxnSp>
          <p:nvCxnSpPr>
            <p:cNvPr id="142" name="Google Shape;142;g2c1dffb7421_0_176"/>
            <p:cNvCxnSpPr/>
            <p:nvPr/>
          </p:nvCxnSpPr>
          <p:spPr>
            <a:xfrm rot="10800000">
              <a:off x="4831994" y="1927500"/>
              <a:ext cx="3119700" cy="1500"/>
            </a:xfrm>
            <a:prstGeom prst="straightConnector1">
              <a:avLst/>
            </a:prstGeom>
            <a:noFill/>
            <a:ln w="12700" cap="flat" cmpd="sng">
              <a:solidFill>
                <a:srgbClr val="DBA253"/>
              </a:solidFill>
              <a:prstDash val="solid"/>
              <a:round/>
              <a:headEnd type="none" w="sm" len="sm"/>
              <a:tailEnd type="none" w="sm" len="sm"/>
            </a:ln>
          </p:spPr>
        </p:cxnSp>
      </p:grpSp>
      <p:sp>
        <p:nvSpPr>
          <p:cNvPr id="143" name="Google Shape;143;g2c1dffb7421_0_176"/>
          <p:cNvSpPr txBox="1">
            <a:spLocks noGrp="1"/>
          </p:cNvSpPr>
          <p:nvPr>
            <p:ph type="title"/>
          </p:nvPr>
        </p:nvSpPr>
        <p:spPr>
          <a:xfrm>
            <a:off x="920053" y="1204857"/>
            <a:ext cx="10339500" cy="19107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5400"/>
              <a:buFont typeface="Book Antiqua"/>
              <a:buNone/>
              <a:defRPr sz="5400" b="0"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2c1dffb7421_0_176"/>
          <p:cNvSpPr txBox="1">
            <a:spLocks noGrp="1"/>
          </p:cNvSpPr>
          <p:nvPr>
            <p:ph type="body" idx="1"/>
          </p:nvPr>
        </p:nvSpPr>
        <p:spPr>
          <a:xfrm>
            <a:off x="932331" y="3767316"/>
            <a:ext cx="10312800" cy="15003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ts val="0"/>
              </a:spcAft>
              <a:buSzPts val="2000"/>
              <a:buNone/>
              <a:defRPr sz="2000">
                <a:solidFill>
                  <a:schemeClr val="dk2"/>
                </a:solidFill>
              </a:defRPr>
            </a:lvl1pPr>
            <a:lvl2pPr marL="914400" lvl="1" indent="-228600" algn="l">
              <a:lnSpc>
                <a:spcPct val="100000"/>
              </a:lnSpc>
              <a:spcBef>
                <a:spcPts val="36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400"/>
              </a:spcBef>
              <a:spcAft>
                <a:spcPts val="0"/>
              </a:spcAft>
              <a:buSzPts val="1400"/>
              <a:buNone/>
              <a:defRPr sz="1400">
                <a:solidFill>
                  <a:srgbClr val="888888"/>
                </a:solidFill>
              </a:defRPr>
            </a:lvl6pPr>
            <a:lvl7pPr marL="3200400" lvl="6" indent="-228600" algn="l">
              <a:lnSpc>
                <a:spcPct val="100000"/>
              </a:lnSpc>
              <a:spcBef>
                <a:spcPts val="400"/>
              </a:spcBef>
              <a:spcAft>
                <a:spcPts val="0"/>
              </a:spcAft>
              <a:buSzPts val="1400"/>
              <a:buNone/>
              <a:defRPr sz="1400">
                <a:solidFill>
                  <a:srgbClr val="888888"/>
                </a:solidFill>
              </a:defRPr>
            </a:lvl7pPr>
            <a:lvl8pPr marL="3657600" lvl="7" indent="-228600" algn="l">
              <a:lnSpc>
                <a:spcPct val="100000"/>
              </a:lnSpc>
              <a:spcBef>
                <a:spcPts val="400"/>
              </a:spcBef>
              <a:spcAft>
                <a:spcPts val="0"/>
              </a:spcAft>
              <a:buSzPts val="1400"/>
              <a:buNone/>
              <a:defRPr sz="1400">
                <a:solidFill>
                  <a:srgbClr val="888888"/>
                </a:solidFill>
              </a:defRPr>
            </a:lvl8pPr>
            <a:lvl9pPr marL="4114800" lvl="8" indent="-228600" algn="l">
              <a:lnSpc>
                <a:spcPct val="100000"/>
              </a:lnSpc>
              <a:spcBef>
                <a:spcPts val="400"/>
              </a:spcBef>
              <a:spcAft>
                <a:spcPts val="0"/>
              </a:spcAft>
              <a:buSzPts val="1400"/>
              <a:buNone/>
              <a:defRPr sz="1400">
                <a:solidFill>
                  <a:srgbClr val="888888"/>
                </a:solidFill>
              </a:defRPr>
            </a:lvl9pPr>
          </a:lstStyle>
          <a:p>
            <a:endParaRPr/>
          </a:p>
        </p:txBody>
      </p:sp>
      <p:sp>
        <p:nvSpPr>
          <p:cNvPr id="145" name="Google Shape;145;g2c1dffb7421_0_176"/>
          <p:cNvSpPr txBox="1">
            <a:spLocks noGrp="1"/>
          </p:cNvSpPr>
          <p:nvPr>
            <p:ph type="dt" idx="10"/>
          </p:nvPr>
        </p:nvSpPr>
        <p:spPr>
          <a:xfrm>
            <a:off x="480504" y="6161442"/>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2c1dffb7421_0_176"/>
          <p:cNvSpPr txBox="1">
            <a:spLocks noGrp="1"/>
          </p:cNvSpPr>
          <p:nvPr>
            <p:ph type="ftr" idx="11"/>
          </p:nvPr>
        </p:nvSpPr>
        <p:spPr>
          <a:xfrm>
            <a:off x="4165600" y="6161442"/>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2c1dffb7421_0_176"/>
          <p:cNvSpPr txBox="1">
            <a:spLocks noGrp="1"/>
          </p:cNvSpPr>
          <p:nvPr>
            <p:ph type="sldNum" idx="12"/>
          </p:nvPr>
        </p:nvSpPr>
        <p:spPr>
          <a:xfrm>
            <a:off x="8852352" y="6161442"/>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48"/>
        <p:cNvGrpSpPr/>
        <p:nvPr/>
      </p:nvGrpSpPr>
      <p:grpSpPr>
        <a:xfrm>
          <a:off x="0" y="0"/>
          <a:ext cx="0" cy="0"/>
          <a:chOff x="0" y="0"/>
          <a:chExt cx="0" cy="0"/>
        </a:xfrm>
      </p:grpSpPr>
      <p:sp>
        <p:nvSpPr>
          <p:cNvPr id="149" name="Google Shape;149;g2c1dffb7421_0_187"/>
          <p:cNvSpPr txBox="1">
            <a:spLocks noGrp="1"/>
          </p:cNvSpPr>
          <p:nvPr>
            <p:ph type="dt" idx="10"/>
          </p:nvPr>
        </p:nvSpPr>
        <p:spPr>
          <a:xfrm>
            <a:off x="480504" y="6161442"/>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2c1dffb7421_0_187"/>
          <p:cNvSpPr txBox="1">
            <a:spLocks noGrp="1"/>
          </p:cNvSpPr>
          <p:nvPr>
            <p:ph type="ftr" idx="11"/>
          </p:nvPr>
        </p:nvSpPr>
        <p:spPr>
          <a:xfrm>
            <a:off x="4165600" y="6161442"/>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2c1dffb7421_0_187"/>
          <p:cNvSpPr txBox="1">
            <a:spLocks noGrp="1"/>
          </p:cNvSpPr>
          <p:nvPr>
            <p:ph type="sldNum" idx="12"/>
          </p:nvPr>
        </p:nvSpPr>
        <p:spPr>
          <a:xfrm>
            <a:off x="8852352" y="6161442"/>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s-ES"/>
              <a:t>‹Nº›</a:t>
            </a:fld>
            <a:endParaRPr/>
          </a:p>
        </p:txBody>
      </p:sp>
      <p:sp>
        <p:nvSpPr>
          <p:cNvPr id="152" name="Google Shape;152;g2c1dffb7421_0_187"/>
          <p:cNvSpPr txBox="1">
            <a:spLocks noGrp="1"/>
          </p:cNvSpPr>
          <p:nvPr>
            <p:ph type="title"/>
          </p:nvPr>
        </p:nvSpPr>
        <p:spPr>
          <a:xfrm>
            <a:off x="917987" y="570156"/>
            <a:ext cx="10341600" cy="105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5400"/>
              <a:buFont typeface="Book Antiqua"/>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3" name="Google Shape;153;g2c1dffb7421_0_187"/>
          <p:cNvGrpSpPr/>
          <p:nvPr/>
        </p:nvGrpSpPr>
        <p:grpSpPr>
          <a:xfrm>
            <a:off x="1563430" y="1392217"/>
            <a:ext cx="9038563" cy="923400"/>
            <a:chOff x="1172602" y="1381459"/>
            <a:chExt cx="6779092" cy="923400"/>
          </a:xfrm>
        </p:grpSpPr>
        <p:sp>
          <p:nvSpPr>
            <p:cNvPr id="154" name="Google Shape;154;g2c1dffb7421_0_187"/>
            <p:cNvSpPr txBox="1"/>
            <p:nvPr/>
          </p:nvSpPr>
          <p:spPr>
            <a:xfrm>
              <a:off x="4147073" y="1381459"/>
              <a:ext cx="87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s-ES" sz="5400" b="0" i="0" u="none" strike="noStrike" cap="none">
                  <a:solidFill>
                    <a:srgbClr val="DBA253"/>
                  </a:solidFill>
                  <a:latin typeface="Noto Sans Symbols"/>
                  <a:ea typeface="Noto Sans Symbols"/>
                  <a:cs typeface="Noto Sans Symbols"/>
                  <a:sym typeface="Noto Sans Symbols"/>
                </a:rPr>
                <a:t>🙢</a:t>
              </a:r>
              <a:endParaRPr sz="5400" b="0" i="0" u="none" strike="noStrike" cap="none">
                <a:solidFill>
                  <a:srgbClr val="DBA253"/>
                </a:solidFill>
                <a:latin typeface="Noto Sans Symbols"/>
                <a:ea typeface="Noto Sans Symbols"/>
                <a:cs typeface="Noto Sans Symbols"/>
                <a:sym typeface="Noto Sans Symbols"/>
              </a:endParaRPr>
            </a:p>
          </p:txBody>
        </p:sp>
        <p:cxnSp>
          <p:nvCxnSpPr>
            <p:cNvPr id="155" name="Google Shape;155;g2c1dffb7421_0_187"/>
            <p:cNvCxnSpPr/>
            <p:nvPr/>
          </p:nvCxnSpPr>
          <p:spPr>
            <a:xfrm rot="10800000">
              <a:off x="1172602" y="1925708"/>
              <a:ext cx="3119700" cy="1500"/>
            </a:xfrm>
            <a:prstGeom prst="straightConnector1">
              <a:avLst/>
            </a:prstGeom>
            <a:noFill/>
            <a:ln w="12700" cap="flat" cmpd="sng">
              <a:solidFill>
                <a:srgbClr val="DBA253"/>
              </a:solidFill>
              <a:prstDash val="solid"/>
              <a:round/>
              <a:headEnd type="none" w="sm" len="sm"/>
              <a:tailEnd type="none" w="sm" len="sm"/>
            </a:ln>
          </p:spPr>
        </p:cxnSp>
        <p:cxnSp>
          <p:nvCxnSpPr>
            <p:cNvPr id="156" name="Google Shape;156;g2c1dffb7421_0_187"/>
            <p:cNvCxnSpPr/>
            <p:nvPr/>
          </p:nvCxnSpPr>
          <p:spPr>
            <a:xfrm rot="10800000">
              <a:off x="4831994" y="1922738"/>
              <a:ext cx="3119700" cy="1500"/>
            </a:xfrm>
            <a:prstGeom prst="straightConnector1">
              <a:avLst/>
            </a:prstGeom>
            <a:noFill/>
            <a:ln w="12700" cap="flat" cmpd="sng">
              <a:solidFill>
                <a:srgbClr val="DBA253"/>
              </a:solidFill>
              <a:prstDash val="solid"/>
              <a:round/>
              <a:headEnd type="none" w="sm" len="sm"/>
              <a:tailEnd type="none" w="sm" len="sm"/>
            </a:ln>
          </p:spPr>
        </p:cxnSp>
      </p:grpSp>
      <p:sp>
        <p:nvSpPr>
          <p:cNvPr id="157" name="Google Shape;157;g2c1dffb7421_0_187"/>
          <p:cNvSpPr txBox="1">
            <a:spLocks noGrp="1"/>
          </p:cNvSpPr>
          <p:nvPr>
            <p:ph type="body" idx="1"/>
          </p:nvPr>
        </p:nvSpPr>
        <p:spPr>
          <a:xfrm>
            <a:off x="914400" y="2240280"/>
            <a:ext cx="5072100" cy="387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158" name="Google Shape;158;g2c1dffb7421_0_187"/>
          <p:cNvSpPr txBox="1">
            <a:spLocks noGrp="1"/>
          </p:cNvSpPr>
          <p:nvPr>
            <p:ph type="body" idx="2"/>
          </p:nvPr>
        </p:nvSpPr>
        <p:spPr>
          <a:xfrm>
            <a:off x="6193535" y="2240280"/>
            <a:ext cx="5072100" cy="387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59"/>
        <p:cNvGrpSpPr/>
        <p:nvPr/>
      </p:nvGrpSpPr>
      <p:grpSpPr>
        <a:xfrm>
          <a:off x="0" y="0"/>
          <a:ext cx="0" cy="0"/>
          <a:chOff x="0" y="0"/>
          <a:chExt cx="0" cy="0"/>
        </a:xfrm>
      </p:grpSpPr>
      <p:sp>
        <p:nvSpPr>
          <p:cNvPr id="160" name="Google Shape;160;g2c1dffb7421_0_198"/>
          <p:cNvSpPr txBox="1">
            <a:spLocks noGrp="1"/>
          </p:cNvSpPr>
          <p:nvPr>
            <p:ph type="title"/>
          </p:nvPr>
        </p:nvSpPr>
        <p:spPr>
          <a:xfrm>
            <a:off x="917987" y="570156"/>
            <a:ext cx="10341600" cy="105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5400"/>
              <a:buFont typeface="Book Antiqu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2c1dffb7421_0_198"/>
          <p:cNvSpPr txBox="1">
            <a:spLocks noGrp="1"/>
          </p:cNvSpPr>
          <p:nvPr>
            <p:ph type="body" idx="1"/>
          </p:nvPr>
        </p:nvSpPr>
        <p:spPr>
          <a:xfrm>
            <a:off x="1402080" y="2240280"/>
            <a:ext cx="4590000" cy="658500"/>
          </a:xfrm>
          <a:prstGeom prst="rect">
            <a:avLst/>
          </a:prstGeom>
          <a:noFill/>
          <a:ln>
            <a:noFill/>
          </a:ln>
        </p:spPr>
        <p:txBody>
          <a:bodyPr spcFirstLastPara="1" wrap="square" lIns="91425" tIns="45700" rIns="91425" bIns="45700" anchor="b" anchorCtr="0">
            <a:normAutofit/>
          </a:bodyPr>
          <a:lstStyle>
            <a:lvl1pPr marL="457200" lvl="0" indent="-228600" algn="ctr">
              <a:lnSpc>
                <a:spcPct val="100000"/>
              </a:lnSpc>
              <a:spcBef>
                <a:spcPts val="480"/>
              </a:spcBef>
              <a:spcAft>
                <a:spcPts val="0"/>
              </a:spcAft>
              <a:buSzPts val="2400"/>
              <a:buNone/>
              <a:defRPr sz="2400" b="0">
                <a:solidFill>
                  <a:schemeClr val="dk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400"/>
              </a:spcBef>
              <a:spcAft>
                <a:spcPts val="0"/>
              </a:spcAft>
              <a:buSzPts val="1600"/>
              <a:buNone/>
              <a:defRPr sz="1600" b="1"/>
            </a:lvl6pPr>
            <a:lvl7pPr marL="3200400" lvl="6" indent="-228600" algn="l">
              <a:lnSpc>
                <a:spcPct val="100000"/>
              </a:lnSpc>
              <a:spcBef>
                <a:spcPts val="400"/>
              </a:spcBef>
              <a:spcAft>
                <a:spcPts val="0"/>
              </a:spcAft>
              <a:buSzPts val="1600"/>
              <a:buNone/>
              <a:defRPr sz="1600" b="1"/>
            </a:lvl7pPr>
            <a:lvl8pPr marL="3657600" lvl="7" indent="-228600" algn="l">
              <a:lnSpc>
                <a:spcPct val="100000"/>
              </a:lnSpc>
              <a:spcBef>
                <a:spcPts val="400"/>
              </a:spcBef>
              <a:spcAft>
                <a:spcPts val="0"/>
              </a:spcAft>
              <a:buSzPts val="1600"/>
              <a:buNone/>
              <a:defRPr sz="1600" b="1"/>
            </a:lvl8pPr>
            <a:lvl9pPr marL="4114800" lvl="8" indent="-228600" algn="l">
              <a:lnSpc>
                <a:spcPct val="100000"/>
              </a:lnSpc>
              <a:spcBef>
                <a:spcPts val="400"/>
              </a:spcBef>
              <a:spcAft>
                <a:spcPts val="0"/>
              </a:spcAft>
              <a:buSzPts val="1600"/>
              <a:buNone/>
              <a:defRPr sz="1600" b="1"/>
            </a:lvl9pPr>
          </a:lstStyle>
          <a:p>
            <a:endParaRPr/>
          </a:p>
        </p:txBody>
      </p:sp>
      <p:sp>
        <p:nvSpPr>
          <p:cNvPr id="162" name="Google Shape;162;g2c1dffb7421_0_198"/>
          <p:cNvSpPr txBox="1">
            <a:spLocks noGrp="1"/>
          </p:cNvSpPr>
          <p:nvPr>
            <p:ph type="body" idx="2"/>
          </p:nvPr>
        </p:nvSpPr>
        <p:spPr>
          <a:xfrm>
            <a:off x="917984" y="2947595"/>
            <a:ext cx="5072100" cy="31731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400"/>
              </a:spcBef>
              <a:spcAft>
                <a:spcPts val="0"/>
              </a:spcAft>
              <a:buSzPts val="1600"/>
              <a:buChar char="?"/>
              <a:defRPr sz="1600"/>
            </a:lvl6pPr>
            <a:lvl7pPr marL="3200400" lvl="6" indent="-330200" algn="l">
              <a:lnSpc>
                <a:spcPct val="100000"/>
              </a:lnSpc>
              <a:spcBef>
                <a:spcPts val="400"/>
              </a:spcBef>
              <a:spcAft>
                <a:spcPts val="0"/>
              </a:spcAft>
              <a:buSzPts val="1600"/>
              <a:buChar char="?"/>
              <a:defRPr sz="1600"/>
            </a:lvl7pPr>
            <a:lvl8pPr marL="3657600" lvl="7" indent="-330200" algn="l">
              <a:lnSpc>
                <a:spcPct val="100000"/>
              </a:lnSpc>
              <a:spcBef>
                <a:spcPts val="400"/>
              </a:spcBef>
              <a:spcAft>
                <a:spcPts val="0"/>
              </a:spcAft>
              <a:buSzPts val="1600"/>
              <a:buChar char="?"/>
              <a:defRPr sz="1600"/>
            </a:lvl8pPr>
            <a:lvl9pPr marL="4114800" lvl="8" indent="-330200" algn="l">
              <a:lnSpc>
                <a:spcPct val="100000"/>
              </a:lnSpc>
              <a:spcBef>
                <a:spcPts val="400"/>
              </a:spcBef>
              <a:spcAft>
                <a:spcPts val="0"/>
              </a:spcAft>
              <a:buSzPts val="1600"/>
              <a:buChar char="?"/>
              <a:defRPr sz="1600"/>
            </a:lvl9pPr>
          </a:lstStyle>
          <a:p>
            <a:endParaRPr/>
          </a:p>
        </p:txBody>
      </p:sp>
      <p:sp>
        <p:nvSpPr>
          <p:cNvPr id="163" name="Google Shape;163;g2c1dffb7421_0_198"/>
          <p:cNvSpPr txBox="1">
            <a:spLocks noGrp="1"/>
          </p:cNvSpPr>
          <p:nvPr>
            <p:ph type="body" idx="3"/>
          </p:nvPr>
        </p:nvSpPr>
        <p:spPr>
          <a:xfrm>
            <a:off x="6669741" y="2240280"/>
            <a:ext cx="4596300" cy="658500"/>
          </a:xfrm>
          <a:prstGeom prst="rect">
            <a:avLst/>
          </a:prstGeom>
          <a:noFill/>
          <a:ln>
            <a:noFill/>
          </a:ln>
        </p:spPr>
        <p:txBody>
          <a:bodyPr spcFirstLastPara="1" wrap="square" lIns="91425" tIns="45700" rIns="91425" bIns="45700" anchor="b" anchorCtr="0">
            <a:normAutofit/>
          </a:bodyPr>
          <a:lstStyle>
            <a:lvl1pPr marL="457200" lvl="0" indent="-228600" algn="ctr">
              <a:lnSpc>
                <a:spcPct val="100000"/>
              </a:lnSpc>
              <a:spcBef>
                <a:spcPts val="480"/>
              </a:spcBef>
              <a:spcAft>
                <a:spcPts val="0"/>
              </a:spcAft>
              <a:buSzPts val="2400"/>
              <a:buNone/>
              <a:defRPr sz="2400" b="0">
                <a:solidFill>
                  <a:schemeClr val="dk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400"/>
              </a:spcBef>
              <a:spcAft>
                <a:spcPts val="0"/>
              </a:spcAft>
              <a:buSzPts val="1600"/>
              <a:buNone/>
              <a:defRPr sz="1600" b="1"/>
            </a:lvl6pPr>
            <a:lvl7pPr marL="3200400" lvl="6" indent="-228600" algn="l">
              <a:lnSpc>
                <a:spcPct val="100000"/>
              </a:lnSpc>
              <a:spcBef>
                <a:spcPts val="400"/>
              </a:spcBef>
              <a:spcAft>
                <a:spcPts val="0"/>
              </a:spcAft>
              <a:buSzPts val="1600"/>
              <a:buNone/>
              <a:defRPr sz="1600" b="1"/>
            </a:lvl7pPr>
            <a:lvl8pPr marL="3657600" lvl="7" indent="-228600" algn="l">
              <a:lnSpc>
                <a:spcPct val="100000"/>
              </a:lnSpc>
              <a:spcBef>
                <a:spcPts val="400"/>
              </a:spcBef>
              <a:spcAft>
                <a:spcPts val="0"/>
              </a:spcAft>
              <a:buSzPts val="1600"/>
              <a:buNone/>
              <a:defRPr sz="1600" b="1"/>
            </a:lvl8pPr>
            <a:lvl9pPr marL="4114800" lvl="8" indent="-228600" algn="l">
              <a:lnSpc>
                <a:spcPct val="100000"/>
              </a:lnSpc>
              <a:spcBef>
                <a:spcPts val="400"/>
              </a:spcBef>
              <a:spcAft>
                <a:spcPts val="0"/>
              </a:spcAft>
              <a:buSzPts val="1600"/>
              <a:buNone/>
              <a:defRPr sz="1600" b="1"/>
            </a:lvl9pPr>
          </a:lstStyle>
          <a:p>
            <a:endParaRPr/>
          </a:p>
        </p:txBody>
      </p:sp>
      <p:sp>
        <p:nvSpPr>
          <p:cNvPr id="164" name="Google Shape;164;g2c1dffb7421_0_198"/>
          <p:cNvSpPr txBox="1">
            <a:spLocks noGrp="1"/>
          </p:cNvSpPr>
          <p:nvPr>
            <p:ph type="body" idx="4"/>
          </p:nvPr>
        </p:nvSpPr>
        <p:spPr>
          <a:xfrm>
            <a:off x="6193368" y="2944368"/>
            <a:ext cx="5066400" cy="31731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400"/>
              </a:spcBef>
              <a:spcAft>
                <a:spcPts val="0"/>
              </a:spcAft>
              <a:buSzPts val="1600"/>
              <a:buChar char="?"/>
              <a:defRPr sz="1600"/>
            </a:lvl6pPr>
            <a:lvl7pPr marL="3200400" lvl="6" indent="-330200" algn="l">
              <a:lnSpc>
                <a:spcPct val="100000"/>
              </a:lnSpc>
              <a:spcBef>
                <a:spcPts val="400"/>
              </a:spcBef>
              <a:spcAft>
                <a:spcPts val="0"/>
              </a:spcAft>
              <a:buSzPts val="1600"/>
              <a:buChar char="?"/>
              <a:defRPr sz="1600"/>
            </a:lvl7pPr>
            <a:lvl8pPr marL="3657600" lvl="7" indent="-330200" algn="l">
              <a:lnSpc>
                <a:spcPct val="100000"/>
              </a:lnSpc>
              <a:spcBef>
                <a:spcPts val="400"/>
              </a:spcBef>
              <a:spcAft>
                <a:spcPts val="0"/>
              </a:spcAft>
              <a:buSzPts val="1600"/>
              <a:buChar char="?"/>
              <a:defRPr sz="1600"/>
            </a:lvl8pPr>
            <a:lvl9pPr marL="4114800" lvl="8" indent="-330200" algn="l">
              <a:lnSpc>
                <a:spcPct val="100000"/>
              </a:lnSpc>
              <a:spcBef>
                <a:spcPts val="400"/>
              </a:spcBef>
              <a:spcAft>
                <a:spcPts val="0"/>
              </a:spcAft>
              <a:buSzPts val="1600"/>
              <a:buChar char="?"/>
              <a:defRPr sz="1600"/>
            </a:lvl9pPr>
          </a:lstStyle>
          <a:p>
            <a:endParaRPr/>
          </a:p>
        </p:txBody>
      </p:sp>
      <p:sp>
        <p:nvSpPr>
          <p:cNvPr id="165" name="Google Shape;165;g2c1dffb7421_0_198"/>
          <p:cNvSpPr txBox="1">
            <a:spLocks noGrp="1"/>
          </p:cNvSpPr>
          <p:nvPr>
            <p:ph type="dt" idx="10"/>
          </p:nvPr>
        </p:nvSpPr>
        <p:spPr>
          <a:xfrm>
            <a:off x="480504" y="6161442"/>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g2c1dffb7421_0_198"/>
          <p:cNvSpPr txBox="1">
            <a:spLocks noGrp="1"/>
          </p:cNvSpPr>
          <p:nvPr>
            <p:ph type="ftr" idx="11"/>
          </p:nvPr>
        </p:nvSpPr>
        <p:spPr>
          <a:xfrm>
            <a:off x="4165600" y="6161442"/>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g2c1dffb7421_0_198"/>
          <p:cNvSpPr txBox="1">
            <a:spLocks noGrp="1"/>
          </p:cNvSpPr>
          <p:nvPr>
            <p:ph type="sldNum" idx="12"/>
          </p:nvPr>
        </p:nvSpPr>
        <p:spPr>
          <a:xfrm>
            <a:off x="8852352" y="6161442"/>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s-ES"/>
              <a:t>‹Nº›</a:t>
            </a:fld>
            <a:endParaRPr/>
          </a:p>
        </p:txBody>
      </p:sp>
      <p:grpSp>
        <p:nvGrpSpPr>
          <p:cNvPr id="168" name="Google Shape;168;g2c1dffb7421_0_198"/>
          <p:cNvGrpSpPr/>
          <p:nvPr/>
        </p:nvGrpSpPr>
        <p:grpSpPr>
          <a:xfrm>
            <a:off x="1563430" y="1392217"/>
            <a:ext cx="9038563" cy="923400"/>
            <a:chOff x="1172602" y="1381459"/>
            <a:chExt cx="6779092" cy="923400"/>
          </a:xfrm>
        </p:grpSpPr>
        <p:sp>
          <p:nvSpPr>
            <p:cNvPr id="169" name="Google Shape;169;g2c1dffb7421_0_198"/>
            <p:cNvSpPr txBox="1"/>
            <p:nvPr/>
          </p:nvSpPr>
          <p:spPr>
            <a:xfrm>
              <a:off x="4147073" y="1381459"/>
              <a:ext cx="87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s-ES" sz="5400" b="0" i="0" u="none" strike="noStrike" cap="none">
                  <a:solidFill>
                    <a:srgbClr val="DBA253"/>
                  </a:solidFill>
                  <a:latin typeface="Noto Sans Symbols"/>
                  <a:ea typeface="Noto Sans Symbols"/>
                  <a:cs typeface="Noto Sans Symbols"/>
                  <a:sym typeface="Noto Sans Symbols"/>
                </a:rPr>
                <a:t>🙢</a:t>
              </a:r>
              <a:endParaRPr sz="5400" b="0" i="0" u="none" strike="noStrike" cap="none">
                <a:solidFill>
                  <a:srgbClr val="DBA253"/>
                </a:solidFill>
                <a:latin typeface="Noto Sans Symbols"/>
                <a:ea typeface="Noto Sans Symbols"/>
                <a:cs typeface="Noto Sans Symbols"/>
                <a:sym typeface="Noto Sans Symbols"/>
              </a:endParaRPr>
            </a:p>
          </p:txBody>
        </p:sp>
        <p:cxnSp>
          <p:nvCxnSpPr>
            <p:cNvPr id="170" name="Google Shape;170;g2c1dffb7421_0_198"/>
            <p:cNvCxnSpPr/>
            <p:nvPr/>
          </p:nvCxnSpPr>
          <p:spPr>
            <a:xfrm rot="10800000">
              <a:off x="1172602" y="1925708"/>
              <a:ext cx="3119700" cy="1500"/>
            </a:xfrm>
            <a:prstGeom prst="straightConnector1">
              <a:avLst/>
            </a:prstGeom>
            <a:noFill/>
            <a:ln w="12700" cap="flat" cmpd="sng">
              <a:solidFill>
                <a:srgbClr val="DBA253"/>
              </a:solidFill>
              <a:prstDash val="solid"/>
              <a:round/>
              <a:headEnd type="none" w="sm" len="sm"/>
              <a:tailEnd type="none" w="sm" len="sm"/>
            </a:ln>
          </p:spPr>
        </p:cxnSp>
        <p:cxnSp>
          <p:nvCxnSpPr>
            <p:cNvPr id="171" name="Google Shape;171;g2c1dffb7421_0_198"/>
            <p:cNvCxnSpPr/>
            <p:nvPr/>
          </p:nvCxnSpPr>
          <p:spPr>
            <a:xfrm rot="10800000">
              <a:off x="4831994" y="1922738"/>
              <a:ext cx="3119700" cy="1500"/>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72"/>
        <p:cNvGrpSpPr/>
        <p:nvPr/>
      </p:nvGrpSpPr>
      <p:grpSpPr>
        <a:xfrm>
          <a:off x="0" y="0"/>
          <a:ext cx="0" cy="0"/>
          <a:chOff x="0" y="0"/>
          <a:chExt cx="0" cy="0"/>
        </a:xfrm>
      </p:grpSpPr>
      <p:sp>
        <p:nvSpPr>
          <p:cNvPr id="173" name="Google Shape;173;g2c1dffb7421_0_211"/>
          <p:cNvSpPr txBox="1">
            <a:spLocks noGrp="1"/>
          </p:cNvSpPr>
          <p:nvPr>
            <p:ph type="dt" idx="10"/>
          </p:nvPr>
        </p:nvSpPr>
        <p:spPr>
          <a:xfrm>
            <a:off x="480504" y="6161442"/>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2c1dffb7421_0_211"/>
          <p:cNvSpPr txBox="1">
            <a:spLocks noGrp="1"/>
          </p:cNvSpPr>
          <p:nvPr>
            <p:ph type="ftr" idx="11"/>
          </p:nvPr>
        </p:nvSpPr>
        <p:spPr>
          <a:xfrm>
            <a:off x="4165600" y="6161442"/>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g2c1dffb7421_0_211"/>
          <p:cNvSpPr txBox="1">
            <a:spLocks noGrp="1"/>
          </p:cNvSpPr>
          <p:nvPr>
            <p:ph type="sldNum" idx="12"/>
          </p:nvPr>
        </p:nvSpPr>
        <p:spPr>
          <a:xfrm>
            <a:off x="8852352" y="6161442"/>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76"/>
        <p:cNvGrpSpPr/>
        <p:nvPr/>
      </p:nvGrpSpPr>
      <p:grpSpPr>
        <a:xfrm>
          <a:off x="0" y="0"/>
          <a:ext cx="0" cy="0"/>
          <a:chOff x="0" y="0"/>
          <a:chExt cx="0" cy="0"/>
        </a:xfrm>
      </p:grpSpPr>
      <p:sp>
        <p:nvSpPr>
          <p:cNvPr id="177" name="Google Shape;177;g2c1dffb7421_0_215"/>
          <p:cNvSpPr txBox="1">
            <a:spLocks noGrp="1"/>
          </p:cNvSpPr>
          <p:nvPr>
            <p:ph type="title"/>
          </p:nvPr>
        </p:nvSpPr>
        <p:spPr>
          <a:xfrm>
            <a:off x="6712772" y="1678195"/>
            <a:ext cx="4563300" cy="1887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800"/>
              <a:buFont typeface="Book Antiqua"/>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g2c1dffb7421_0_215"/>
          <p:cNvSpPr txBox="1">
            <a:spLocks noGrp="1"/>
          </p:cNvSpPr>
          <p:nvPr>
            <p:ph type="body" idx="1"/>
          </p:nvPr>
        </p:nvSpPr>
        <p:spPr>
          <a:xfrm>
            <a:off x="922668" y="559398"/>
            <a:ext cx="5488800" cy="5566800"/>
          </a:xfrm>
          <a:prstGeom prst="rect">
            <a:avLst/>
          </a:prstGeom>
          <a:noFill/>
          <a:ln>
            <a:noFill/>
          </a:ln>
        </p:spPr>
        <p:txBody>
          <a:bodyPr spcFirstLastPara="1" wrap="square" lIns="91425" tIns="45700" rIns="91425" bIns="45700" anchor="ctr" anchorCtr="0">
            <a:normAutofit/>
          </a:bodyPr>
          <a:lstStyle>
            <a:lvl1pPr marL="457200" lvl="0" indent="-381000" algn="l">
              <a:lnSpc>
                <a:spcPct val="100000"/>
              </a:lnSpc>
              <a:spcBef>
                <a:spcPts val="480"/>
              </a:spcBef>
              <a:spcAft>
                <a:spcPts val="0"/>
              </a:spcAft>
              <a:buSzPts val="2400"/>
              <a:buChar char="?"/>
              <a:defRPr sz="2400"/>
            </a:lvl1pPr>
            <a:lvl2pPr marL="914400" lvl="1" indent="-368300" algn="l">
              <a:lnSpc>
                <a:spcPct val="100000"/>
              </a:lnSpc>
              <a:spcBef>
                <a:spcPts val="440"/>
              </a:spcBef>
              <a:spcAft>
                <a:spcPts val="0"/>
              </a:spcAft>
              <a:buSzPts val="2200"/>
              <a:buChar char="?"/>
              <a:defRPr sz="22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30200" algn="l">
              <a:lnSpc>
                <a:spcPct val="100000"/>
              </a:lnSpc>
              <a:spcBef>
                <a:spcPts val="320"/>
              </a:spcBef>
              <a:spcAft>
                <a:spcPts val="0"/>
              </a:spcAft>
              <a:buSzPts val="1600"/>
              <a:buChar char="?"/>
              <a:defRPr sz="16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179" name="Google Shape;179;g2c1dffb7421_0_215"/>
          <p:cNvSpPr txBox="1">
            <a:spLocks noGrp="1"/>
          </p:cNvSpPr>
          <p:nvPr>
            <p:ph type="body" idx="2"/>
          </p:nvPr>
        </p:nvSpPr>
        <p:spPr>
          <a:xfrm>
            <a:off x="6712772" y="3603812"/>
            <a:ext cx="4548900" cy="25173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400"/>
              </a:spcBef>
              <a:spcAft>
                <a:spcPts val="0"/>
              </a:spcAft>
              <a:buSzPts val="900"/>
              <a:buNone/>
              <a:defRPr sz="900"/>
            </a:lvl6pPr>
            <a:lvl7pPr marL="3200400" lvl="6" indent="-228600" algn="l">
              <a:lnSpc>
                <a:spcPct val="100000"/>
              </a:lnSpc>
              <a:spcBef>
                <a:spcPts val="400"/>
              </a:spcBef>
              <a:spcAft>
                <a:spcPts val="0"/>
              </a:spcAft>
              <a:buSzPts val="900"/>
              <a:buNone/>
              <a:defRPr sz="900"/>
            </a:lvl7pPr>
            <a:lvl8pPr marL="3657600" lvl="7" indent="-228600" algn="l">
              <a:lnSpc>
                <a:spcPct val="100000"/>
              </a:lnSpc>
              <a:spcBef>
                <a:spcPts val="400"/>
              </a:spcBef>
              <a:spcAft>
                <a:spcPts val="0"/>
              </a:spcAft>
              <a:buSzPts val="900"/>
              <a:buNone/>
              <a:defRPr sz="900"/>
            </a:lvl8pPr>
            <a:lvl9pPr marL="4114800" lvl="8" indent="-228600" algn="l">
              <a:lnSpc>
                <a:spcPct val="100000"/>
              </a:lnSpc>
              <a:spcBef>
                <a:spcPts val="400"/>
              </a:spcBef>
              <a:spcAft>
                <a:spcPts val="0"/>
              </a:spcAft>
              <a:buSzPts val="900"/>
              <a:buNone/>
              <a:defRPr sz="900"/>
            </a:lvl9pPr>
          </a:lstStyle>
          <a:p>
            <a:endParaRPr/>
          </a:p>
        </p:txBody>
      </p:sp>
      <p:sp>
        <p:nvSpPr>
          <p:cNvPr id="180" name="Google Shape;180;g2c1dffb7421_0_215"/>
          <p:cNvSpPr txBox="1">
            <a:spLocks noGrp="1"/>
          </p:cNvSpPr>
          <p:nvPr>
            <p:ph type="dt" idx="10"/>
          </p:nvPr>
        </p:nvSpPr>
        <p:spPr>
          <a:xfrm>
            <a:off x="480504" y="6161442"/>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g2c1dffb7421_0_215"/>
          <p:cNvSpPr txBox="1">
            <a:spLocks noGrp="1"/>
          </p:cNvSpPr>
          <p:nvPr>
            <p:ph type="ftr" idx="11"/>
          </p:nvPr>
        </p:nvSpPr>
        <p:spPr>
          <a:xfrm>
            <a:off x="4165600" y="6161442"/>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g2c1dffb7421_0_215"/>
          <p:cNvSpPr txBox="1">
            <a:spLocks noGrp="1"/>
          </p:cNvSpPr>
          <p:nvPr>
            <p:ph type="sldNum" idx="12"/>
          </p:nvPr>
        </p:nvSpPr>
        <p:spPr>
          <a:xfrm>
            <a:off x="8852352" y="6161442"/>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8" name="Google Shape;28;p23"/>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ES"/>
              <a:t>‹Nº›</a:t>
            </a:fld>
            <a:endParaRPr/>
          </a:p>
        </p:txBody>
      </p:sp>
      <p:cxnSp>
        <p:nvCxnSpPr>
          <p:cNvPr id="31" name="Google Shape;31;p23"/>
          <p:cNvCxnSpPr/>
          <p:nvPr/>
        </p:nvCxnSpPr>
        <p:spPr>
          <a:xfrm>
            <a:off x="1453896" y="1847088"/>
            <a:ext cx="9607522" cy="0"/>
          </a:xfrm>
          <a:prstGeom prst="straightConnector1">
            <a:avLst/>
          </a:prstGeom>
          <a:noFill/>
          <a:ln w="31750" cap="flat" cmpd="sng">
            <a:solidFill>
              <a:srgbClr val="EFE0E1">
                <a:alpha val="23921"/>
              </a:srgbClr>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83"/>
        <p:cNvGrpSpPr/>
        <p:nvPr/>
      </p:nvGrpSpPr>
      <p:grpSpPr>
        <a:xfrm>
          <a:off x="0" y="0"/>
          <a:ext cx="0" cy="0"/>
          <a:chOff x="0" y="0"/>
          <a:chExt cx="0" cy="0"/>
        </a:xfrm>
      </p:grpSpPr>
      <p:sp>
        <p:nvSpPr>
          <p:cNvPr id="184" name="Google Shape;184;g2c1dffb7421_0_222"/>
          <p:cNvSpPr txBox="1">
            <a:spLocks noGrp="1"/>
          </p:cNvSpPr>
          <p:nvPr>
            <p:ph type="title"/>
          </p:nvPr>
        </p:nvSpPr>
        <p:spPr>
          <a:xfrm>
            <a:off x="903641" y="4668818"/>
            <a:ext cx="10356000" cy="6447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Book Antiqua"/>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g2c1dffb7421_0_222"/>
          <p:cNvSpPr>
            <a:spLocks noGrp="1"/>
          </p:cNvSpPr>
          <p:nvPr>
            <p:ph type="pic" idx="2"/>
          </p:nvPr>
        </p:nvSpPr>
        <p:spPr>
          <a:xfrm rot="180196">
            <a:off x="2915031" y="663612"/>
            <a:ext cx="6355829" cy="3604781"/>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54" ky="144987" algn="tl" rotWithShape="0">
              <a:srgbClr val="000000">
                <a:alpha val="23529"/>
              </a:srgbClr>
            </a:outerShdw>
          </a:effectLst>
        </p:spPr>
      </p:sp>
      <p:sp>
        <p:nvSpPr>
          <p:cNvPr id="186" name="Google Shape;186;g2c1dffb7421_0_222"/>
          <p:cNvSpPr txBox="1">
            <a:spLocks noGrp="1"/>
          </p:cNvSpPr>
          <p:nvPr>
            <p:ph type="body" idx="1"/>
          </p:nvPr>
        </p:nvSpPr>
        <p:spPr>
          <a:xfrm>
            <a:off x="917985" y="5324306"/>
            <a:ext cx="10341600" cy="804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400"/>
              </a:spcBef>
              <a:spcAft>
                <a:spcPts val="0"/>
              </a:spcAft>
              <a:buSzPts val="900"/>
              <a:buNone/>
              <a:defRPr sz="900"/>
            </a:lvl6pPr>
            <a:lvl7pPr marL="3200400" lvl="6" indent="-228600" algn="l">
              <a:lnSpc>
                <a:spcPct val="100000"/>
              </a:lnSpc>
              <a:spcBef>
                <a:spcPts val="400"/>
              </a:spcBef>
              <a:spcAft>
                <a:spcPts val="0"/>
              </a:spcAft>
              <a:buSzPts val="900"/>
              <a:buNone/>
              <a:defRPr sz="900"/>
            </a:lvl7pPr>
            <a:lvl8pPr marL="3657600" lvl="7" indent="-228600" algn="l">
              <a:lnSpc>
                <a:spcPct val="100000"/>
              </a:lnSpc>
              <a:spcBef>
                <a:spcPts val="400"/>
              </a:spcBef>
              <a:spcAft>
                <a:spcPts val="0"/>
              </a:spcAft>
              <a:buSzPts val="900"/>
              <a:buNone/>
              <a:defRPr sz="900"/>
            </a:lvl8pPr>
            <a:lvl9pPr marL="4114800" lvl="8" indent="-228600" algn="l">
              <a:lnSpc>
                <a:spcPct val="100000"/>
              </a:lnSpc>
              <a:spcBef>
                <a:spcPts val="400"/>
              </a:spcBef>
              <a:spcAft>
                <a:spcPts val="0"/>
              </a:spcAft>
              <a:buSzPts val="900"/>
              <a:buNone/>
              <a:defRPr sz="900"/>
            </a:lvl9pPr>
          </a:lstStyle>
          <a:p>
            <a:endParaRPr/>
          </a:p>
        </p:txBody>
      </p:sp>
      <p:sp>
        <p:nvSpPr>
          <p:cNvPr id="187" name="Google Shape;187;g2c1dffb7421_0_222"/>
          <p:cNvSpPr txBox="1">
            <a:spLocks noGrp="1"/>
          </p:cNvSpPr>
          <p:nvPr>
            <p:ph type="dt" idx="10"/>
          </p:nvPr>
        </p:nvSpPr>
        <p:spPr>
          <a:xfrm>
            <a:off x="480504" y="6161442"/>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g2c1dffb7421_0_222"/>
          <p:cNvSpPr txBox="1">
            <a:spLocks noGrp="1"/>
          </p:cNvSpPr>
          <p:nvPr>
            <p:ph type="ftr" idx="11"/>
          </p:nvPr>
        </p:nvSpPr>
        <p:spPr>
          <a:xfrm>
            <a:off x="4165600" y="6161442"/>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2c1dffb7421_0_222"/>
          <p:cNvSpPr txBox="1">
            <a:spLocks noGrp="1"/>
          </p:cNvSpPr>
          <p:nvPr>
            <p:ph type="sldNum" idx="12"/>
          </p:nvPr>
        </p:nvSpPr>
        <p:spPr>
          <a:xfrm>
            <a:off x="8852352" y="6161442"/>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90"/>
        <p:cNvGrpSpPr/>
        <p:nvPr/>
      </p:nvGrpSpPr>
      <p:grpSpPr>
        <a:xfrm>
          <a:off x="0" y="0"/>
          <a:ext cx="0" cy="0"/>
          <a:chOff x="0" y="0"/>
          <a:chExt cx="0" cy="0"/>
        </a:xfrm>
      </p:grpSpPr>
      <p:sp>
        <p:nvSpPr>
          <p:cNvPr id="191" name="Google Shape;191;g2c1dffb7421_0_229"/>
          <p:cNvSpPr txBox="1">
            <a:spLocks noGrp="1"/>
          </p:cNvSpPr>
          <p:nvPr>
            <p:ph type="title"/>
          </p:nvPr>
        </p:nvSpPr>
        <p:spPr>
          <a:xfrm>
            <a:off x="917987" y="570156"/>
            <a:ext cx="10341600" cy="105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g2c1dffb7421_0_229"/>
          <p:cNvSpPr txBox="1">
            <a:spLocks noGrp="1"/>
          </p:cNvSpPr>
          <p:nvPr>
            <p:ph type="body" idx="1"/>
          </p:nvPr>
        </p:nvSpPr>
        <p:spPr>
          <a:xfrm rot="5400000">
            <a:off x="4157169" y="-976353"/>
            <a:ext cx="3877800" cy="10327200"/>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193" name="Google Shape;193;g2c1dffb7421_0_229"/>
          <p:cNvSpPr txBox="1">
            <a:spLocks noGrp="1"/>
          </p:cNvSpPr>
          <p:nvPr>
            <p:ph type="dt" idx="10"/>
          </p:nvPr>
        </p:nvSpPr>
        <p:spPr>
          <a:xfrm>
            <a:off x="480504" y="6161442"/>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g2c1dffb7421_0_229"/>
          <p:cNvSpPr txBox="1">
            <a:spLocks noGrp="1"/>
          </p:cNvSpPr>
          <p:nvPr>
            <p:ph type="ftr" idx="11"/>
          </p:nvPr>
        </p:nvSpPr>
        <p:spPr>
          <a:xfrm>
            <a:off x="4165600" y="6161442"/>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g2c1dffb7421_0_229"/>
          <p:cNvSpPr txBox="1">
            <a:spLocks noGrp="1"/>
          </p:cNvSpPr>
          <p:nvPr>
            <p:ph type="sldNum" idx="12"/>
          </p:nvPr>
        </p:nvSpPr>
        <p:spPr>
          <a:xfrm>
            <a:off x="8852352" y="6161442"/>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s-ES"/>
              <a:t>‹Nº›</a:t>
            </a:fld>
            <a:endParaRPr/>
          </a:p>
        </p:txBody>
      </p:sp>
      <p:grpSp>
        <p:nvGrpSpPr>
          <p:cNvPr id="196" name="Google Shape;196;g2c1dffb7421_0_229"/>
          <p:cNvGrpSpPr/>
          <p:nvPr/>
        </p:nvGrpSpPr>
        <p:grpSpPr>
          <a:xfrm>
            <a:off x="1563430" y="1392217"/>
            <a:ext cx="9038563" cy="923400"/>
            <a:chOff x="1172602" y="1381459"/>
            <a:chExt cx="6779092" cy="923400"/>
          </a:xfrm>
        </p:grpSpPr>
        <p:sp>
          <p:nvSpPr>
            <p:cNvPr id="197" name="Google Shape;197;g2c1dffb7421_0_229"/>
            <p:cNvSpPr txBox="1"/>
            <p:nvPr/>
          </p:nvSpPr>
          <p:spPr>
            <a:xfrm>
              <a:off x="4147073" y="1381459"/>
              <a:ext cx="87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s-ES" sz="5400" b="0" i="0" u="none" strike="noStrike" cap="none">
                  <a:solidFill>
                    <a:srgbClr val="DBA253"/>
                  </a:solidFill>
                  <a:latin typeface="Noto Sans Symbols"/>
                  <a:ea typeface="Noto Sans Symbols"/>
                  <a:cs typeface="Noto Sans Symbols"/>
                  <a:sym typeface="Noto Sans Symbols"/>
                </a:rPr>
                <a:t>🙢</a:t>
              </a:r>
              <a:endParaRPr sz="5400" b="0" i="0" u="none" strike="noStrike" cap="none">
                <a:solidFill>
                  <a:srgbClr val="DBA253"/>
                </a:solidFill>
                <a:latin typeface="Noto Sans Symbols"/>
                <a:ea typeface="Noto Sans Symbols"/>
                <a:cs typeface="Noto Sans Symbols"/>
                <a:sym typeface="Noto Sans Symbols"/>
              </a:endParaRPr>
            </a:p>
          </p:txBody>
        </p:sp>
        <p:cxnSp>
          <p:nvCxnSpPr>
            <p:cNvPr id="198" name="Google Shape;198;g2c1dffb7421_0_229"/>
            <p:cNvCxnSpPr/>
            <p:nvPr/>
          </p:nvCxnSpPr>
          <p:spPr>
            <a:xfrm rot="10800000">
              <a:off x="1172602" y="1925708"/>
              <a:ext cx="3119700" cy="1500"/>
            </a:xfrm>
            <a:prstGeom prst="straightConnector1">
              <a:avLst/>
            </a:prstGeom>
            <a:noFill/>
            <a:ln w="12700" cap="flat" cmpd="sng">
              <a:solidFill>
                <a:srgbClr val="DBA253"/>
              </a:solidFill>
              <a:prstDash val="solid"/>
              <a:round/>
              <a:headEnd type="none" w="sm" len="sm"/>
              <a:tailEnd type="none" w="sm" len="sm"/>
            </a:ln>
          </p:spPr>
        </p:cxnSp>
        <p:cxnSp>
          <p:nvCxnSpPr>
            <p:cNvPr id="199" name="Google Shape;199;g2c1dffb7421_0_229"/>
            <p:cNvCxnSpPr/>
            <p:nvPr/>
          </p:nvCxnSpPr>
          <p:spPr>
            <a:xfrm rot="10800000">
              <a:off x="4831994" y="1922738"/>
              <a:ext cx="3119700" cy="1500"/>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00"/>
        <p:cNvGrpSpPr/>
        <p:nvPr/>
      </p:nvGrpSpPr>
      <p:grpSpPr>
        <a:xfrm>
          <a:off x="0" y="0"/>
          <a:ext cx="0" cy="0"/>
          <a:chOff x="0" y="0"/>
          <a:chExt cx="0" cy="0"/>
        </a:xfrm>
      </p:grpSpPr>
      <p:sp>
        <p:nvSpPr>
          <p:cNvPr id="201" name="Google Shape;201;g2c1dffb7421_0_239"/>
          <p:cNvSpPr txBox="1">
            <a:spLocks noGrp="1"/>
          </p:cNvSpPr>
          <p:nvPr>
            <p:ph type="title"/>
          </p:nvPr>
        </p:nvSpPr>
        <p:spPr>
          <a:xfrm rot="5400000">
            <a:off x="7357421" y="2223948"/>
            <a:ext cx="5566800" cy="2237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g2c1dffb7421_0_239"/>
          <p:cNvSpPr txBox="1">
            <a:spLocks noGrp="1"/>
          </p:cNvSpPr>
          <p:nvPr>
            <p:ph type="body" idx="1"/>
          </p:nvPr>
        </p:nvSpPr>
        <p:spPr>
          <a:xfrm rot="5400000">
            <a:off x="2077973" y="-310246"/>
            <a:ext cx="5023800" cy="7344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203" name="Google Shape;203;g2c1dffb7421_0_239"/>
          <p:cNvSpPr txBox="1">
            <a:spLocks noGrp="1"/>
          </p:cNvSpPr>
          <p:nvPr>
            <p:ph type="dt" idx="10"/>
          </p:nvPr>
        </p:nvSpPr>
        <p:spPr>
          <a:xfrm>
            <a:off x="480504" y="6161442"/>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g2c1dffb7421_0_239"/>
          <p:cNvSpPr txBox="1">
            <a:spLocks noGrp="1"/>
          </p:cNvSpPr>
          <p:nvPr>
            <p:ph type="ftr" idx="11"/>
          </p:nvPr>
        </p:nvSpPr>
        <p:spPr>
          <a:xfrm>
            <a:off x="4165600" y="6161442"/>
            <a:ext cx="386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g2c1dffb7421_0_239"/>
          <p:cNvSpPr txBox="1">
            <a:spLocks noGrp="1"/>
          </p:cNvSpPr>
          <p:nvPr>
            <p:ph type="sldNum" idx="12"/>
          </p:nvPr>
        </p:nvSpPr>
        <p:spPr>
          <a:xfrm>
            <a:off x="8852352" y="6161442"/>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s-ES"/>
              <a:t>‹Nº›</a:t>
            </a:fld>
            <a:endParaRPr/>
          </a:p>
        </p:txBody>
      </p:sp>
      <p:grpSp>
        <p:nvGrpSpPr>
          <p:cNvPr id="206" name="Google Shape;206;g2c1dffb7421_0_239"/>
          <p:cNvGrpSpPr/>
          <p:nvPr/>
        </p:nvGrpSpPr>
        <p:grpSpPr>
          <a:xfrm rot="5400000">
            <a:off x="6279177" y="2880640"/>
            <a:ext cx="5480274" cy="923577"/>
            <a:chOff x="1815219" y="1381459"/>
            <a:chExt cx="5480274" cy="692700"/>
          </a:xfrm>
        </p:grpSpPr>
        <p:sp>
          <p:nvSpPr>
            <p:cNvPr id="207" name="Google Shape;207;g2c1dffb7421_0_239"/>
            <p:cNvSpPr txBox="1"/>
            <p:nvPr/>
          </p:nvSpPr>
          <p:spPr>
            <a:xfrm>
              <a:off x="4147073" y="1381459"/>
              <a:ext cx="877200" cy="69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s-ES" sz="5400" b="0" i="0" u="none" strike="noStrike" cap="none">
                  <a:solidFill>
                    <a:srgbClr val="DBA253"/>
                  </a:solidFill>
                  <a:latin typeface="Noto Sans Symbols"/>
                  <a:ea typeface="Noto Sans Symbols"/>
                  <a:cs typeface="Noto Sans Symbols"/>
                  <a:sym typeface="Noto Sans Symbols"/>
                </a:rPr>
                <a:t>🙢</a:t>
              </a:r>
              <a:endParaRPr sz="5400" b="0" i="0" u="none" strike="noStrike" cap="none">
                <a:solidFill>
                  <a:srgbClr val="DBA253"/>
                </a:solidFill>
                <a:latin typeface="Noto Sans Symbols"/>
                <a:ea typeface="Noto Sans Symbols"/>
                <a:cs typeface="Noto Sans Symbols"/>
                <a:sym typeface="Noto Sans Symbols"/>
              </a:endParaRPr>
            </a:p>
          </p:txBody>
        </p:sp>
        <p:cxnSp>
          <p:nvCxnSpPr>
            <p:cNvPr id="208" name="Google Shape;208;g2c1dffb7421_0_239"/>
            <p:cNvCxnSpPr/>
            <p:nvPr/>
          </p:nvCxnSpPr>
          <p:spPr>
            <a:xfrm rot="10800000">
              <a:off x="1815219" y="1924814"/>
              <a:ext cx="2469000" cy="2400"/>
            </a:xfrm>
            <a:prstGeom prst="straightConnector1">
              <a:avLst/>
            </a:prstGeom>
            <a:noFill/>
            <a:ln w="12700" cap="flat" cmpd="sng">
              <a:solidFill>
                <a:srgbClr val="DBA253"/>
              </a:solidFill>
              <a:prstDash val="solid"/>
              <a:round/>
              <a:headEnd type="none" w="sm" len="sm"/>
              <a:tailEnd type="none" w="sm" len="sm"/>
            </a:ln>
          </p:spPr>
        </p:cxnSp>
        <p:cxnSp>
          <p:nvCxnSpPr>
            <p:cNvPr id="209" name="Google Shape;209;g2c1dffb7421_0_239"/>
            <p:cNvCxnSpPr/>
            <p:nvPr/>
          </p:nvCxnSpPr>
          <p:spPr>
            <a:xfrm rot="10800000">
              <a:off x="4826493" y="1927505"/>
              <a:ext cx="2469000" cy="1500"/>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9"/>
        <p:cNvGrpSpPr/>
        <p:nvPr/>
      </p:nvGrpSpPr>
      <p:grpSpPr>
        <a:xfrm>
          <a:off x="0" y="0"/>
          <a:ext cx="0" cy="0"/>
          <a:chOff x="0" y="0"/>
          <a:chExt cx="0" cy="0"/>
        </a:xfrm>
      </p:grpSpPr>
      <p:sp>
        <p:nvSpPr>
          <p:cNvPr id="220" name="Google Shape;220;p25"/>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25"/>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22" name="Google Shape;222;p25"/>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5"/>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5"/>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ES"/>
              <a:t>‹Nº›</a:t>
            </a:fld>
            <a:endParaRPr/>
          </a:p>
        </p:txBody>
      </p:sp>
      <p:cxnSp>
        <p:nvCxnSpPr>
          <p:cNvPr id="225" name="Google Shape;225;p25"/>
          <p:cNvCxnSpPr/>
          <p:nvPr/>
        </p:nvCxnSpPr>
        <p:spPr>
          <a:xfrm>
            <a:off x="1453896" y="1847088"/>
            <a:ext cx="9607522" cy="0"/>
          </a:xfrm>
          <a:prstGeom prst="straightConnector1">
            <a:avLst/>
          </a:prstGeom>
          <a:noFill/>
          <a:ln w="31750" cap="flat" cmpd="sng">
            <a:solidFill>
              <a:srgbClr val="EFE0E1">
                <a:alpha val="23921"/>
              </a:srgbClr>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1454239" y="1756130"/>
            <a:ext cx="8643154"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Gill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1454239" y="3806195"/>
            <a:ext cx="8630446"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800"/>
              <a:buNone/>
              <a:defRPr sz="18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35" name="Google Shape;35;p26"/>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6"/>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ES"/>
              <a:t>‹Nº›</a:t>
            </a:fld>
            <a:endParaRPr/>
          </a:p>
        </p:txBody>
      </p:sp>
      <p:cxnSp>
        <p:nvCxnSpPr>
          <p:cNvPr id="38" name="Google Shape;38;p26"/>
          <p:cNvCxnSpPr/>
          <p:nvPr/>
        </p:nvCxnSpPr>
        <p:spPr>
          <a:xfrm>
            <a:off x="1454239" y="3804985"/>
            <a:ext cx="8630446" cy="0"/>
          </a:xfrm>
          <a:prstGeom prst="straightConnector1">
            <a:avLst/>
          </a:prstGeom>
          <a:noFill/>
          <a:ln w="31750" cap="flat" cmpd="sng">
            <a:solidFill>
              <a:srgbClr val="EFE0E1">
                <a:alpha val="23921"/>
              </a:srgbClr>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9"/>
        <p:cNvGrpSpPr/>
        <p:nvPr/>
      </p:nvGrpSpPr>
      <p:grpSpPr>
        <a:xfrm>
          <a:off x="0" y="0"/>
          <a:ext cx="0" cy="0"/>
          <a:chOff x="0" y="0"/>
          <a:chExt cx="0" cy="0"/>
        </a:xfrm>
      </p:grpSpPr>
      <p:sp>
        <p:nvSpPr>
          <p:cNvPr id="40" name="Google Shape;40;p27"/>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7"/>
          <p:cNvSpPr txBox="1">
            <a:spLocks noGrp="1"/>
          </p:cNvSpPr>
          <p:nvPr>
            <p:ph type="body" idx="1"/>
          </p:nvPr>
        </p:nvSpPr>
        <p:spPr>
          <a:xfrm>
            <a:off x="1447331" y="2010878"/>
            <a:ext cx="4645152" cy="34485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2" name="Google Shape;42;p27"/>
          <p:cNvSpPr txBox="1">
            <a:spLocks noGrp="1"/>
          </p:cNvSpPr>
          <p:nvPr>
            <p:ph type="body" idx="2"/>
          </p:nvPr>
        </p:nvSpPr>
        <p:spPr>
          <a:xfrm>
            <a:off x="6413771" y="2017343"/>
            <a:ext cx="4645152" cy="344152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3" name="Google Shape;43;p27"/>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7"/>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7"/>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ES"/>
              <a:t>‹Nº›</a:t>
            </a:fld>
            <a:endParaRPr/>
          </a:p>
        </p:txBody>
      </p:sp>
      <p:cxnSp>
        <p:nvCxnSpPr>
          <p:cNvPr id="46" name="Google Shape;46;p27"/>
          <p:cNvCxnSpPr/>
          <p:nvPr/>
        </p:nvCxnSpPr>
        <p:spPr>
          <a:xfrm>
            <a:off x="1453896" y="1847088"/>
            <a:ext cx="9607522" cy="0"/>
          </a:xfrm>
          <a:prstGeom prst="straightConnector1">
            <a:avLst/>
          </a:prstGeom>
          <a:noFill/>
          <a:ln w="31750" cap="flat" cmpd="sng">
            <a:solidFill>
              <a:srgbClr val="EFE0E1">
                <a:alpha val="23921"/>
              </a:srgbClr>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1447191" y="804163"/>
            <a:ext cx="9607661"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1447191" y="2019549"/>
            <a:ext cx="4645152"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0" name="Google Shape;50;p28"/>
          <p:cNvSpPr txBox="1">
            <a:spLocks noGrp="1"/>
          </p:cNvSpPr>
          <p:nvPr>
            <p:ph type="body" idx="2"/>
          </p:nvPr>
        </p:nvSpPr>
        <p:spPr>
          <a:xfrm>
            <a:off x="1447191" y="2824269"/>
            <a:ext cx="4645152"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1" name="Google Shape;51;p28"/>
          <p:cNvSpPr txBox="1">
            <a:spLocks noGrp="1"/>
          </p:cNvSpPr>
          <p:nvPr>
            <p:ph type="body" idx="3"/>
          </p:nvPr>
        </p:nvSpPr>
        <p:spPr>
          <a:xfrm>
            <a:off x="6412362" y="2023003"/>
            <a:ext cx="46451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2" name="Google Shape;52;p28"/>
          <p:cNvSpPr txBox="1">
            <a:spLocks noGrp="1"/>
          </p:cNvSpPr>
          <p:nvPr>
            <p:ph type="body" idx="4"/>
          </p:nvPr>
        </p:nvSpPr>
        <p:spPr>
          <a:xfrm>
            <a:off x="6412362" y="2821491"/>
            <a:ext cx="46451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3" name="Google Shape;53;p28"/>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8"/>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ES"/>
              <a:t>‹Nº›</a:t>
            </a:fld>
            <a:endParaRPr/>
          </a:p>
        </p:txBody>
      </p:sp>
      <p:cxnSp>
        <p:nvCxnSpPr>
          <p:cNvPr id="56" name="Google Shape;56;p28"/>
          <p:cNvCxnSpPr/>
          <p:nvPr/>
        </p:nvCxnSpPr>
        <p:spPr>
          <a:xfrm>
            <a:off x="1453896" y="1847088"/>
            <a:ext cx="9607522" cy="0"/>
          </a:xfrm>
          <a:prstGeom prst="straightConnector1">
            <a:avLst/>
          </a:prstGeom>
          <a:noFill/>
          <a:ln w="31750" cap="flat" cmpd="sng">
            <a:solidFill>
              <a:srgbClr val="EFE0E1">
                <a:alpha val="23921"/>
              </a:srgbClr>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7"/>
        <p:cNvGrpSpPr/>
        <p:nvPr/>
      </p:nvGrpSpPr>
      <p:grpSpPr>
        <a:xfrm>
          <a:off x="0" y="0"/>
          <a:ext cx="0" cy="0"/>
          <a:chOff x="0" y="0"/>
          <a:chExt cx="0" cy="0"/>
        </a:xfrm>
      </p:grpSpPr>
      <p:sp>
        <p:nvSpPr>
          <p:cNvPr id="58" name="Google Shape;58;p29"/>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ES"/>
              <a:t>‹Nº›</a:t>
            </a:fld>
            <a:endParaRPr/>
          </a:p>
        </p:txBody>
      </p:sp>
      <p:cxnSp>
        <p:nvCxnSpPr>
          <p:cNvPr id="62" name="Google Shape;62;p29"/>
          <p:cNvCxnSpPr/>
          <p:nvPr/>
        </p:nvCxnSpPr>
        <p:spPr>
          <a:xfrm>
            <a:off x="1453896" y="1847088"/>
            <a:ext cx="9607522" cy="0"/>
          </a:xfrm>
          <a:prstGeom prst="straightConnector1">
            <a:avLst/>
          </a:prstGeom>
          <a:noFill/>
          <a:ln w="31750" cap="flat" cmpd="sng">
            <a:solidFill>
              <a:srgbClr val="EFE0E1">
                <a:alpha val="23921"/>
              </a:srgbClr>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3"/>
        <p:cNvGrpSpPr/>
        <p:nvPr/>
      </p:nvGrpSpPr>
      <p:grpSpPr>
        <a:xfrm>
          <a:off x="0" y="0"/>
          <a:ext cx="0" cy="0"/>
          <a:chOff x="0" y="0"/>
          <a:chExt cx="0" cy="0"/>
        </a:xfrm>
      </p:grpSpPr>
      <p:sp>
        <p:nvSpPr>
          <p:cNvPr id="64" name="Google Shape;64;p30"/>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0"/>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1444671" y="798973"/>
            <a:ext cx="3273099"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body" idx="1"/>
          </p:nvPr>
        </p:nvSpPr>
        <p:spPr>
          <a:xfrm>
            <a:off x="5043714" y="798974"/>
            <a:ext cx="6012470"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31"/>
          <p:cNvSpPr txBox="1">
            <a:spLocks noGrp="1"/>
          </p:cNvSpPr>
          <p:nvPr>
            <p:ph type="body" idx="2"/>
          </p:nvPr>
        </p:nvSpPr>
        <p:spPr>
          <a:xfrm>
            <a:off x="1444671" y="3205491"/>
            <a:ext cx="3275013"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1" name="Google Shape;71;p31"/>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ES"/>
              <a:t>‹Nº›</a:t>
            </a:fld>
            <a:endParaRPr/>
          </a:p>
        </p:txBody>
      </p:sp>
      <p:cxnSp>
        <p:nvCxnSpPr>
          <p:cNvPr id="74" name="Google Shape;74;p31"/>
          <p:cNvCxnSpPr/>
          <p:nvPr/>
        </p:nvCxnSpPr>
        <p:spPr>
          <a:xfrm>
            <a:off x="1448280" y="3205491"/>
            <a:ext cx="3269490" cy="0"/>
          </a:xfrm>
          <a:prstGeom prst="straightConnector1">
            <a:avLst/>
          </a:prstGeom>
          <a:noFill/>
          <a:ln w="31750" cap="flat" cmpd="sng">
            <a:solidFill>
              <a:srgbClr val="EFE0E1">
                <a:alpha val="23921"/>
              </a:srgbClr>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5"/>
        <p:cNvGrpSpPr/>
        <p:nvPr/>
      </p:nvGrpSpPr>
      <p:grpSpPr>
        <a:xfrm>
          <a:off x="0" y="0"/>
          <a:ext cx="0" cy="0"/>
          <a:chOff x="0" y="0"/>
          <a:chExt cx="0" cy="0"/>
        </a:xfrm>
      </p:grpSpPr>
      <p:grpSp>
        <p:nvGrpSpPr>
          <p:cNvPr id="76" name="Google Shape;76;p32"/>
          <p:cNvGrpSpPr/>
          <p:nvPr/>
        </p:nvGrpSpPr>
        <p:grpSpPr>
          <a:xfrm>
            <a:off x="7477387" y="482170"/>
            <a:ext cx="4074533" cy="5149101"/>
            <a:chOff x="7477387" y="482170"/>
            <a:chExt cx="4074533" cy="5149101"/>
          </a:xfrm>
        </p:grpSpPr>
        <p:sp>
          <p:nvSpPr>
            <p:cNvPr id="77" name="Google Shape;77;p32"/>
            <p:cNvSpPr/>
            <p:nvPr/>
          </p:nvSpPr>
          <p:spPr>
            <a:xfrm>
              <a:off x="7477387" y="482170"/>
              <a:ext cx="4074533" cy="5149101"/>
            </a:xfrm>
            <a:prstGeom prst="rect">
              <a:avLst/>
            </a:prstGeom>
            <a:gradFill>
              <a:gsLst>
                <a:gs pos="0">
                  <a:srgbClr val="000001"/>
                </a:gs>
                <a:gs pos="100000">
                  <a:srgbClr val="191919"/>
                </a:gs>
              </a:gsLst>
              <a:path path="circle">
                <a:fillToRect l="50000" t="50000" r="50000" b="50000"/>
              </a:path>
              <a:tileRect/>
            </a:gradFill>
            <a:ln>
              <a:noFill/>
            </a:ln>
            <a:effectLst>
              <a:outerShdw blurRad="127000" dist="228600" dir="4740000" sx="98000" sy="98000" algn="tl" rotWithShape="0">
                <a:srgbClr val="000000">
                  <a:alpha val="3294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2"/>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 name="Google Shape;79;p32"/>
          <p:cNvSpPr txBox="1">
            <a:spLocks noGrp="1"/>
          </p:cNvSpPr>
          <p:nvPr>
            <p:ph type="title"/>
          </p:nvPr>
        </p:nvSpPr>
        <p:spPr>
          <a:xfrm>
            <a:off x="1451206" y="1129513"/>
            <a:ext cx="5532328"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a:spLocks noGrp="1"/>
          </p:cNvSpPr>
          <p:nvPr>
            <p:ph type="pic" idx="2"/>
          </p:nvPr>
        </p:nvSpPr>
        <p:spPr>
          <a:xfrm>
            <a:off x="8124389" y="1122542"/>
            <a:ext cx="2791171" cy="3866327"/>
          </a:xfrm>
          <a:prstGeom prst="rect">
            <a:avLst/>
          </a:prstGeom>
          <a:solidFill>
            <a:srgbClr val="D8D8D8"/>
          </a:solidFill>
          <a:ln>
            <a:noFill/>
          </a:ln>
        </p:spPr>
      </p:sp>
      <p:sp>
        <p:nvSpPr>
          <p:cNvPr id="81" name="Google Shape;81;p32"/>
          <p:cNvSpPr txBox="1">
            <a:spLocks noGrp="1"/>
          </p:cNvSpPr>
          <p:nvPr>
            <p:ph type="body" idx="1"/>
          </p:nvPr>
        </p:nvSpPr>
        <p:spPr>
          <a:xfrm>
            <a:off x="1450329" y="3145992"/>
            <a:ext cx="5524404"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2" name="Google Shape;82;p32"/>
          <p:cNvSpPr txBox="1">
            <a:spLocks noGrp="1"/>
          </p:cNvSpPr>
          <p:nvPr>
            <p:ph type="dt" idx="10"/>
          </p:nvPr>
        </p:nvSpPr>
        <p:spPr>
          <a:xfrm>
            <a:off x="1447382" y="5469856"/>
            <a:ext cx="5527351" cy="320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ftr" idx="11"/>
          </p:nvPr>
        </p:nvSpPr>
        <p:spPr>
          <a:xfrm>
            <a:off x="1447382" y="318640"/>
            <a:ext cx="5541004" cy="32093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2"/>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ES"/>
              <a:t>‹Nº›</a:t>
            </a:fld>
            <a:endParaRPr/>
          </a:p>
        </p:txBody>
      </p:sp>
      <p:cxnSp>
        <p:nvCxnSpPr>
          <p:cNvPr id="85" name="Google Shape;85;p32"/>
          <p:cNvCxnSpPr/>
          <p:nvPr/>
        </p:nvCxnSpPr>
        <p:spPr>
          <a:xfrm>
            <a:off x="1447382" y="3143605"/>
            <a:ext cx="5527351" cy="0"/>
          </a:xfrm>
          <a:prstGeom prst="straightConnector1">
            <a:avLst/>
          </a:prstGeom>
          <a:noFill/>
          <a:ln w="31750" cap="flat" cmpd="sng">
            <a:solidFill>
              <a:srgbClr val="EFE0E1">
                <a:alpha val="23921"/>
              </a:srgbClr>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1"/>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21"/>
          <p:cNvPicPr preferRelativeResize="0"/>
          <p:nvPr/>
        </p:nvPicPr>
        <p:blipFill rotWithShape="1">
          <a:blip r:embed="rId13">
            <a:alphaModFix/>
          </a:blip>
          <a:srcRect t="1538" b="-1538"/>
          <a:stretch/>
        </p:blipFill>
        <p:spPr>
          <a:xfrm>
            <a:off x="0" y="6126480"/>
            <a:ext cx="12192000" cy="742950"/>
          </a:xfrm>
          <a:prstGeom prst="rect">
            <a:avLst/>
          </a:prstGeom>
          <a:noFill/>
          <a:ln>
            <a:noFill/>
          </a:ln>
        </p:spPr>
      </p:pic>
      <p:sp>
        <p:nvSpPr>
          <p:cNvPr id="12" name="Google Shape;12;p21"/>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1"/>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4" name="Google Shape;14;p21"/>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5" name="Google Shape;15;p21"/>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21"/>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ES"/>
              <a:t>‹Nº›</a:t>
            </a:fld>
            <a:endParaRPr/>
          </a:p>
        </p:txBody>
      </p:sp>
      <p:cxnSp>
        <p:nvCxnSpPr>
          <p:cNvPr id="17" name="Google Shape;17;p21"/>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0000" sy="60000" flip="none" algn="tl"/>
        </a:blipFill>
        <a:effectLst/>
      </p:bgPr>
    </p:bg>
    <p:spTree>
      <p:nvGrpSpPr>
        <p:cNvPr id="1" name="Shape 100"/>
        <p:cNvGrpSpPr/>
        <p:nvPr/>
      </p:nvGrpSpPr>
      <p:grpSpPr>
        <a:xfrm>
          <a:off x="0" y="0"/>
          <a:ext cx="0" cy="0"/>
          <a:chOff x="0" y="0"/>
          <a:chExt cx="0" cy="0"/>
        </a:xfrm>
      </p:grpSpPr>
      <p:sp>
        <p:nvSpPr>
          <p:cNvPr id="101" name="Google Shape;101;g2c1dffb7421_0_139"/>
          <p:cNvSpPr/>
          <p:nvPr/>
        </p:nvSpPr>
        <p:spPr>
          <a:xfrm>
            <a:off x="0" y="0"/>
            <a:ext cx="12192000" cy="6858000"/>
          </a:xfrm>
          <a:prstGeom prst="rect">
            <a:avLst/>
          </a:prstGeom>
          <a:gradFill>
            <a:gsLst>
              <a:gs pos="0">
                <a:srgbClr val="FFFFFF">
                  <a:alpha val="10588"/>
                </a:srgbClr>
              </a:gs>
              <a:gs pos="83000">
                <a:srgbClr val="FFFFFF">
                  <a:alpha val="10588"/>
                </a:srgbClr>
              </a:gs>
              <a:gs pos="100000">
                <a:srgbClr val="D0C974">
                  <a:alpha val="2235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02" name="Google Shape;102;g2c1dffb7421_0_139"/>
          <p:cNvSpPr txBox="1">
            <a:spLocks noGrp="1"/>
          </p:cNvSpPr>
          <p:nvPr>
            <p:ph type="title"/>
          </p:nvPr>
        </p:nvSpPr>
        <p:spPr>
          <a:xfrm>
            <a:off x="917987" y="570156"/>
            <a:ext cx="10341600" cy="1054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2"/>
              </a:buClr>
              <a:buSzPts val="5400"/>
              <a:buFont typeface="Book Antiqua"/>
              <a:buNone/>
              <a:defRPr sz="5400" b="0" i="0" u="none" strike="noStrike" cap="none">
                <a:solidFill>
                  <a:schemeClr val="dk2"/>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03" name="Google Shape;103;g2c1dffb7421_0_139"/>
          <p:cNvSpPr txBox="1">
            <a:spLocks noGrp="1"/>
          </p:cNvSpPr>
          <p:nvPr>
            <p:ph type="body" idx="1"/>
          </p:nvPr>
        </p:nvSpPr>
        <p:spPr>
          <a:xfrm>
            <a:off x="932329" y="2248347"/>
            <a:ext cx="10327200" cy="38778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rgbClr val="262626"/>
                </a:solidFill>
                <a:latin typeface="Book Antiqua"/>
                <a:ea typeface="Book Antiqua"/>
                <a:cs typeface="Book Antiqua"/>
                <a:sym typeface="Book Antiqua"/>
              </a:defRPr>
            </a:lvl1pPr>
            <a:lvl2pPr marL="914400" marR="0" lvl="1" indent="-368300" algn="l" rtl="0">
              <a:lnSpc>
                <a:spcPct val="100000"/>
              </a:lnSpc>
              <a:spcBef>
                <a:spcPts val="440"/>
              </a:spcBef>
              <a:spcAft>
                <a:spcPts val="0"/>
              </a:spcAft>
              <a:buClr>
                <a:schemeClr val="accent1"/>
              </a:buClr>
              <a:buSzPts val="2200"/>
              <a:buFont typeface="Noto Sans Symbols"/>
              <a:buChar char="🙢"/>
              <a:defRPr sz="2200" b="0" i="0" u="none" strike="noStrike" cap="none">
                <a:solidFill>
                  <a:srgbClr val="262626"/>
                </a:solidFill>
                <a:latin typeface="Book Antiqua"/>
                <a:ea typeface="Book Antiqua"/>
                <a:cs typeface="Book Antiqua"/>
                <a:sym typeface="Book Antiqua"/>
              </a:defRPr>
            </a:lvl2pPr>
            <a:lvl3pPr marL="1371600" marR="0" lvl="2"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262626"/>
                </a:solidFill>
                <a:latin typeface="Book Antiqua"/>
                <a:ea typeface="Book Antiqua"/>
                <a:cs typeface="Book Antiqua"/>
                <a:sym typeface="Book Antiqua"/>
              </a:defRPr>
            </a:lvl3pPr>
            <a:lvl4pPr marL="1828800" marR="0" lvl="3"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rgbClr val="262626"/>
                </a:solidFill>
                <a:latin typeface="Book Antiqua"/>
                <a:ea typeface="Book Antiqua"/>
                <a:cs typeface="Book Antiqua"/>
                <a:sym typeface="Book Antiqua"/>
              </a:defRPr>
            </a:lvl4pPr>
            <a:lvl5pPr marL="2286000" marR="0" lvl="4"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262626"/>
                </a:solidFill>
                <a:latin typeface="Book Antiqua"/>
                <a:ea typeface="Book Antiqua"/>
                <a:cs typeface="Book Antiqua"/>
                <a:sym typeface="Book Antiqua"/>
              </a:defRPr>
            </a:lvl5pPr>
            <a:lvl6pPr marL="2743200" marR="0" lvl="5"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6pPr>
            <a:lvl7pPr marL="3200400" marR="0" lvl="6"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7pPr>
            <a:lvl8pPr marL="3657600" marR="0" lvl="7"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8pPr>
            <a:lvl9pPr marL="4114800" marR="0" lvl="8"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9pPr>
          </a:lstStyle>
          <a:p>
            <a:endParaRPr/>
          </a:p>
        </p:txBody>
      </p:sp>
      <p:sp>
        <p:nvSpPr>
          <p:cNvPr id="104" name="Google Shape;104;g2c1dffb7421_0_139"/>
          <p:cNvSpPr txBox="1">
            <a:spLocks noGrp="1"/>
          </p:cNvSpPr>
          <p:nvPr>
            <p:ph type="dt" idx="10"/>
          </p:nvPr>
        </p:nvSpPr>
        <p:spPr>
          <a:xfrm>
            <a:off x="480504" y="6161442"/>
            <a:ext cx="2844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05" name="Google Shape;105;g2c1dffb7421_0_139"/>
          <p:cNvSpPr txBox="1">
            <a:spLocks noGrp="1"/>
          </p:cNvSpPr>
          <p:nvPr>
            <p:ph type="ftr" idx="11"/>
          </p:nvPr>
        </p:nvSpPr>
        <p:spPr>
          <a:xfrm>
            <a:off x="4165600" y="6161442"/>
            <a:ext cx="38607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06" name="Google Shape;106;g2c1dffb7421_0_139"/>
          <p:cNvSpPr txBox="1">
            <a:spLocks noGrp="1"/>
          </p:cNvSpPr>
          <p:nvPr>
            <p:ph type="sldNum" idx="12"/>
          </p:nvPr>
        </p:nvSpPr>
        <p:spPr>
          <a:xfrm>
            <a:off x="8852352" y="6161442"/>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646464"/>
            </a:gs>
            <a:gs pos="100000">
              <a:srgbClr val="3E3E3E"/>
            </a:gs>
          </a:gsLst>
          <a:path path="circle">
            <a:fillToRect l="50000" t="50000" r="50000" b="50000"/>
          </a:path>
          <a:tileRect/>
        </a:gradFill>
        <a:effectLst/>
      </p:bgPr>
    </p:bg>
    <p:spTree>
      <p:nvGrpSpPr>
        <p:cNvPr id="1" name="Shape 210"/>
        <p:cNvGrpSpPr/>
        <p:nvPr/>
      </p:nvGrpSpPr>
      <p:grpSpPr>
        <a:xfrm>
          <a:off x="0" y="0"/>
          <a:ext cx="0" cy="0"/>
          <a:chOff x="0" y="0"/>
          <a:chExt cx="0" cy="0"/>
        </a:xfrm>
      </p:grpSpPr>
      <p:sp>
        <p:nvSpPr>
          <p:cNvPr id="211" name="Google Shape;211;p24"/>
          <p:cNvSpPr/>
          <p:nvPr/>
        </p:nvSpPr>
        <p:spPr>
          <a:xfrm>
            <a:off x="0" y="2019476"/>
            <a:ext cx="12192000" cy="4105941"/>
          </a:xfrm>
          <a:prstGeom prst="rect">
            <a:avLst/>
          </a:prstGeom>
          <a:gradFill>
            <a:gsLst>
              <a:gs pos="0">
                <a:srgbClr val="454545">
                  <a:alpha val="0"/>
                </a:srgbClr>
              </a:gs>
              <a:gs pos="100000">
                <a:schemeClr val="dk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2" name="Google Shape;212;p24"/>
          <p:cNvPicPr preferRelativeResize="0"/>
          <p:nvPr/>
        </p:nvPicPr>
        <p:blipFill rotWithShape="1">
          <a:blip r:embed="rId3">
            <a:alphaModFix/>
          </a:blip>
          <a:srcRect t="1538" b="-1538"/>
          <a:stretch/>
        </p:blipFill>
        <p:spPr>
          <a:xfrm>
            <a:off x="0" y="6126480"/>
            <a:ext cx="12192000" cy="742950"/>
          </a:xfrm>
          <a:prstGeom prst="rect">
            <a:avLst/>
          </a:prstGeom>
          <a:noFill/>
          <a:ln>
            <a:noFill/>
          </a:ln>
        </p:spPr>
      </p:pic>
      <p:sp>
        <p:nvSpPr>
          <p:cNvPr id="213" name="Google Shape;213;p24"/>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3200"/>
              <a:buFont typeface="Gill Sans"/>
              <a:buNone/>
              <a:defRPr sz="32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4" name="Google Shape;214;p24"/>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lt1"/>
                </a:solidFill>
                <a:latin typeface="Gill Sans"/>
                <a:ea typeface="Gill Sans"/>
                <a:cs typeface="Gill Sans"/>
                <a:sym typeface="Gill Sans"/>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lt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lt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lt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Gill Sans"/>
                <a:ea typeface="Gill Sans"/>
                <a:cs typeface="Gill Sans"/>
                <a:sym typeface="Gill Sans"/>
              </a:defRPr>
            </a:lvl9pPr>
          </a:lstStyle>
          <a:p>
            <a:endParaRPr/>
          </a:p>
        </p:txBody>
      </p:sp>
      <p:sp>
        <p:nvSpPr>
          <p:cNvPr id="215" name="Google Shape;215;p24"/>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
        <p:nvSpPr>
          <p:cNvPr id="216" name="Google Shape;216;p24"/>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
        <p:nvSpPr>
          <p:cNvPr id="217" name="Google Shape;217;p24"/>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ES"/>
              <a:t>‹Nº›</a:t>
            </a:fld>
            <a:endParaRPr/>
          </a:p>
        </p:txBody>
      </p:sp>
      <p:cxnSp>
        <p:nvCxnSpPr>
          <p:cNvPr id="218" name="Google Shape;218;p24"/>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mailto:inspectoresva@colegiosannicolas.cl"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www.colegiosannicolas.cl"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p1"/>
          <p:cNvSpPr txBox="1">
            <a:spLocks noGrp="1"/>
          </p:cNvSpPr>
          <p:nvPr>
            <p:ph type="ctrTitle"/>
          </p:nvPr>
        </p:nvSpPr>
        <p:spPr>
          <a:xfrm>
            <a:off x="1952373" y="590062"/>
            <a:ext cx="8924893" cy="2838938"/>
          </a:xfrm>
          <a:prstGeom prst="rect">
            <a:avLst/>
          </a:prstGeom>
          <a:noFill/>
          <a:ln>
            <a:noFill/>
          </a:ln>
        </p:spPr>
        <p:txBody>
          <a:bodyPr spcFirstLastPara="1" wrap="square" lIns="91425" tIns="45700" rIns="91425" bIns="0" anchor="b" anchorCtr="0">
            <a:normAutofit/>
          </a:bodyPr>
          <a:lstStyle/>
          <a:p>
            <a:pPr marL="0" lvl="0" indent="0" algn="ctr" rtl="0">
              <a:lnSpc>
                <a:spcPct val="90000"/>
              </a:lnSpc>
              <a:spcBef>
                <a:spcPts val="0"/>
              </a:spcBef>
              <a:spcAft>
                <a:spcPts val="0"/>
              </a:spcAft>
              <a:buClr>
                <a:schemeClr val="dk1"/>
              </a:buClr>
              <a:buSzPts val="6600"/>
              <a:buFont typeface="Gill Sans"/>
              <a:buNone/>
            </a:pPr>
            <a:r>
              <a:rPr lang="es-ES" sz="6600" cap="none"/>
              <a:t>Reunión de Apoderados MARZO</a:t>
            </a:r>
            <a:endParaRPr/>
          </a:p>
        </p:txBody>
      </p:sp>
      <p:sp>
        <p:nvSpPr>
          <p:cNvPr id="231" name="Google Shape;231;p1"/>
          <p:cNvSpPr txBox="1">
            <a:spLocks noGrp="1"/>
          </p:cNvSpPr>
          <p:nvPr>
            <p:ph type="subTitle" idx="1"/>
          </p:nvPr>
        </p:nvSpPr>
        <p:spPr>
          <a:xfrm>
            <a:off x="3870494" y="3948723"/>
            <a:ext cx="5088650" cy="1198120"/>
          </a:xfrm>
          <a:prstGeom prst="rect">
            <a:avLst/>
          </a:prstGeom>
          <a:noFill/>
          <a:ln>
            <a:noFill/>
          </a:ln>
        </p:spPr>
        <p:txBody>
          <a:bodyPr spcFirstLastPara="1" wrap="square" lIns="91425" tIns="91425" rIns="91425" bIns="91425" anchor="t" anchorCtr="0">
            <a:normAutofit fontScale="55000" lnSpcReduction="10000"/>
          </a:bodyPr>
          <a:lstStyle/>
          <a:p>
            <a:pPr marL="0" lvl="0" indent="0" algn="ctr" rtl="0">
              <a:lnSpc>
                <a:spcPct val="120000"/>
              </a:lnSpc>
              <a:spcBef>
                <a:spcPts val="0"/>
              </a:spcBef>
              <a:spcAft>
                <a:spcPts val="0"/>
              </a:spcAft>
              <a:buSzPct val="100000"/>
              <a:buNone/>
            </a:pPr>
            <a:r>
              <a:rPr lang="es-ES" sz="2800">
                <a:solidFill>
                  <a:srgbClr val="3D372F"/>
                </a:solidFill>
              </a:rPr>
              <a:t>COLEGIO SAN NICOLÁS VILLA ALEMANA</a:t>
            </a:r>
            <a:endParaRPr/>
          </a:p>
          <a:p>
            <a:pPr marL="0" lvl="0" indent="0" algn="ctr" rtl="0">
              <a:lnSpc>
                <a:spcPct val="120000"/>
              </a:lnSpc>
              <a:spcBef>
                <a:spcPts val="1000"/>
              </a:spcBef>
              <a:spcAft>
                <a:spcPts val="0"/>
              </a:spcAft>
              <a:buSzPct val="100000"/>
              <a:buNone/>
            </a:pPr>
            <a:r>
              <a:rPr lang="es-ES" sz="2800">
                <a:solidFill>
                  <a:srgbClr val="3D372F"/>
                </a:solidFill>
              </a:rPr>
              <a:t>2026</a:t>
            </a:r>
            <a:endParaRPr sz="2800">
              <a:solidFill>
                <a:srgbClr val="3D372F"/>
              </a:solidFill>
            </a:endParaRPr>
          </a:p>
          <a:p>
            <a:pPr marL="0" lvl="0" indent="0" algn="ctr" rtl="0">
              <a:lnSpc>
                <a:spcPct val="120000"/>
              </a:lnSpc>
              <a:spcBef>
                <a:spcPts val="1000"/>
              </a:spcBef>
              <a:spcAft>
                <a:spcPts val="0"/>
              </a:spcAft>
              <a:buSzPct val="100000"/>
              <a:buNone/>
            </a:pPr>
            <a:endParaRPr sz="2800">
              <a:solidFill>
                <a:srgbClr val="3D372F"/>
              </a:solidFill>
            </a:endParaRPr>
          </a:p>
        </p:txBody>
      </p:sp>
      <p:pic>
        <p:nvPicPr>
          <p:cNvPr id="232" name="Google Shape;232;p1"/>
          <p:cNvPicPr preferRelativeResize="0"/>
          <p:nvPr/>
        </p:nvPicPr>
        <p:blipFill rotWithShape="1">
          <a:blip r:embed="rId3">
            <a:alphaModFix/>
          </a:blip>
          <a:srcRect/>
          <a:stretch/>
        </p:blipFill>
        <p:spPr>
          <a:xfrm>
            <a:off x="524368" y="448570"/>
            <a:ext cx="3481720" cy="14303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c1dffb7421_0_460"/>
          <p:cNvSpPr txBox="1">
            <a:spLocks noGrp="1"/>
          </p:cNvSpPr>
          <p:nvPr>
            <p:ph type="title"/>
          </p:nvPr>
        </p:nvSpPr>
        <p:spPr>
          <a:xfrm>
            <a:off x="1223977" y="570150"/>
            <a:ext cx="9768600" cy="1054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5400"/>
              <a:buFont typeface="Book Antiqua"/>
              <a:buNone/>
            </a:pPr>
            <a:r>
              <a:rPr lang="es-ES"/>
              <a:t>Inspectoría General </a:t>
            </a:r>
            <a:endParaRPr/>
          </a:p>
        </p:txBody>
      </p:sp>
      <p:graphicFrame>
        <p:nvGraphicFramePr>
          <p:cNvPr id="298" name="Google Shape;298;g2c1dffb7421_0_460"/>
          <p:cNvGraphicFramePr/>
          <p:nvPr/>
        </p:nvGraphicFramePr>
        <p:xfrm>
          <a:off x="1487513" y="2243565"/>
          <a:ext cx="3000000" cy="3000000"/>
        </p:xfrm>
        <a:graphic>
          <a:graphicData uri="http://schemas.openxmlformats.org/drawingml/2006/table">
            <a:tbl>
              <a:tblPr firstRow="1" bandRow="1">
                <a:noFill/>
                <a:tableStyleId>{F2662C7C-384E-4A04-8C95-01FB0F41F932}</a:tableStyleId>
              </a:tblPr>
              <a:tblGrid>
                <a:gridCol w="4752525">
                  <a:extLst>
                    <a:ext uri="{9D8B030D-6E8A-4147-A177-3AD203B41FA5}">
                      <a16:colId xmlns:a16="http://schemas.microsoft.com/office/drawing/2014/main" val="20000"/>
                    </a:ext>
                  </a:extLst>
                </a:gridCol>
                <a:gridCol w="4752525">
                  <a:extLst>
                    <a:ext uri="{9D8B030D-6E8A-4147-A177-3AD203B41FA5}">
                      <a16:colId xmlns:a16="http://schemas.microsoft.com/office/drawing/2014/main" val="20001"/>
                    </a:ext>
                  </a:extLst>
                </a:gridCol>
              </a:tblGrid>
              <a:tr h="684075">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NOMBRE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FUNCIÓN</a:t>
                      </a:r>
                      <a:endParaRPr sz="1800" u="none" strike="noStrike" cap="none"/>
                    </a:p>
                  </a:txBody>
                  <a:tcPr marL="91450" marR="91450" marT="45725" marB="45725"/>
                </a:tc>
                <a:extLst>
                  <a:ext uri="{0D108BD9-81ED-4DB2-BD59-A6C34878D82A}">
                    <a16:rowId xmlns:a16="http://schemas.microsoft.com/office/drawing/2014/main" val="10000"/>
                  </a:ext>
                </a:extLst>
              </a:tr>
              <a:tr h="612075">
                <a:tc>
                  <a:txBody>
                    <a:bodyPr/>
                    <a:lstStyle/>
                    <a:p>
                      <a:pPr marL="0" marR="0" lvl="0" indent="0" algn="l" rtl="0">
                        <a:lnSpc>
                          <a:spcPct val="100000"/>
                        </a:lnSpc>
                        <a:spcBef>
                          <a:spcPts val="0"/>
                        </a:spcBef>
                        <a:spcAft>
                          <a:spcPts val="0"/>
                        </a:spcAft>
                        <a:buClr>
                          <a:srgbClr val="000000"/>
                        </a:buClr>
                        <a:buSzPts val="1800"/>
                        <a:buFont typeface="Arial"/>
                        <a:buNone/>
                      </a:pPr>
                      <a:r>
                        <a:rPr lang="es-ES" sz="1800"/>
                        <a:t>Alexis Rebolledo</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Book Antiqua"/>
                        <a:buNone/>
                      </a:pPr>
                      <a:r>
                        <a:rPr lang="es-ES" sz="1800" u="none" strike="noStrike" cap="none"/>
                        <a:t>Inspector General</a:t>
                      </a:r>
                      <a:endParaRPr sz="1800" u="none" strike="noStrike" cap="none"/>
                    </a:p>
                  </a:txBody>
                  <a:tcPr marL="91450" marR="91450" marT="45725" marB="45725"/>
                </a:tc>
                <a:extLst>
                  <a:ext uri="{0D108BD9-81ED-4DB2-BD59-A6C34878D82A}">
                    <a16:rowId xmlns:a16="http://schemas.microsoft.com/office/drawing/2014/main" val="10001"/>
                  </a:ext>
                </a:extLst>
              </a:tr>
              <a:tr h="432050">
                <a:tc>
                  <a:txBody>
                    <a:bodyPr/>
                    <a:lstStyle/>
                    <a:p>
                      <a:pPr marL="0" marR="0" lvl="0" indent="0" algn="l" rtl="0">
                        <a:lnSpc>
                          <a:spcPct val="100000"/>
                        </a:lnSpc>
                        <a:spcBef>
                          <a:spcPts val="0"/>
                        </a:spcBef>
                        <a:spcAft>
                          <a:spcPts val="0"/>
                        </a:spcAft>
                        <a:buClr>
                          <a:srgbClr val="000000"/>
                        </a:buClr>
                        <a:buSzPts val="1800"/>
                        <a:buFont typeface="Arial"/>
                        <a:buNone/>
                      </a:pPr>
                      <a:r>
                        <a:rPr lang="es-ES" sz="1800"/>
                        <a:t>Victor Jeria</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Inspector</a:t>
                      </a:r>
                      <a:r>
                        <a:rPr lang="es-ES" sz="1800"/>
                        <a:t> de patio</a:t>
                      </a:r>
                      <a:endParaRPr sz="1800" u="none" strike="noStrike" cap="none"/>
                    </a:p>
                  </a:txBody>
                  <a:tcPr marL="91450" marR="91450" marT="45725" marB="45725"/>
                </a:tc>
                <a:extLst>
                  <a:ext uri="{0D108BD9-81ED-4DB2-BD59-A6C34878D82A}">
                    <a16:rowId xmlns:a16="http://schemas.microsoft.com/office/drawing/2014/main" val="10002"/>
                  </a:ext>
                </a:extLst>
              </a:tr>
              <a:tr h="432050">
                <a:tc>
                  <a:txBody>
                    <a:bodyPr/>
                    <a:lstStyle/>
                    <a:p>
                      <a:pPr marL="0" marR="0" lvl="0" indent="0" algn="l" rtl="0">
                        <a:lnSpc>
                          <a:spcPct val="100000"/>
                        </a:lnSpc>
                        <a:spcBef>
                          <a:spcPts val="0"/>
                        </a:spcBef>
                        <a:spcAft>
                          <a:spcPts val="0"/>
                        </a:spcAft>
                        <a:buClr>
                          <a:srgbClr val="000000"/>
                        </a:buClr>
                        <a:buSzPts val="1800"/>
                        <a:buFont typeface="Arial"/>
                        <a:buNone/>
                      </a:pPr>
                      <a:r>
                        <a:rPr lang="es-ES" sz="1800"/>
                        <a:t>Marcela Galleguillos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Inspectora de patio</a:t>
                      </a:r>
                      <a:endParaRPr sz="1800" u="none" strike="noStrike" cap="none"/>
                    </a:p>
                  </a:txBody>
                  <a:tcPr marL="91450" marR="91450" marT="45725" marB="45725"/>
                </a:tc>
                <a:extLst>
                  <a:ext uri="{0D108BD9-81ED-4DB2-BD59-A6C34878D82A}">
                    <a16:rowId xmlns:a16="http://schemas.microsoft.com/office/drawing/2014/main" val="10003"/>
                  </a:ext>
                </a:extLst>
              </a:tr>
              <a:tr h="432050">
                <a:tc>
                  <a:txBody>
                    <a:bodyPr/>
                    <a:lstStyle/>
                    <a:p>
                      <a:pPr marL="0" marR="0" lvl="0" indent="0" algn="l" rtl="0">
                        <a:lnSpc>
                          <a:spcPct val="100000"/>
                        </a:lnSpc>
                        <a:spcBef>
                          <a:spcPts val="0"/>
                        </a:spcBef>
                        <a:spcAft>
                          <a:spcPts val="0"/>
                        </a:spcAft>
                        <a:buNone/>
                      </a:pPr>
                      <a:r>
                        <a:rPr lang="es-ES" sz="1800"/>
                        <a:t>Rosa Oyarzún </a:t>
                      </a:r>
                      <a:endParaRPr sz="1800" u="none" strike="noStrike" cap="none"/>
                    </a:p>
                  </a:txBody>
                  <a:tcPr marL="91450" marR="91450" marT="45725" marB="45725"/>
                </a:tc>
                <a:tc>
                  <a:txBody>
                    <a:bodyPr/>
                    <a:lstStyle/>
                    <a:p>
                      <a:pPr marL="0" lvl="0" indent="0" algn="l" rtl="0">
                        <a:spcBef>
                          <a:spcPts val="0"/>
                        </a:spcBef>
                        <a:spcAft>
                          <a:spcPts val="0"/>
                        </a:spcAft>
                        <a:buNone/>
                      </a:pPr>
                      <a:r>
                        <a:rPr lang="es-ES" sz="1800"/>
                        <a:t>Inspectora de patio</a:t>
                      </a:r>
                      <a:endParaRPr sz="1800"/>
                    </a:p>
                  </a:txBody>
                  <a:tcPr marL="91450" marR="91450" marT="45725" marB="45725"/>
                </a:tc>
                <a:extLst>
                  <a:ext uri="{0D108BD9-81ED-4DB2-BD59-A6C34878D82A}">
                    <a16:rowId xmlns:a16="http://schemas.microsoft.com/office/drawing/2014/main" val="10004"/>
                  </a:ext>
                </a:extLst>
              </a:tr>
              <a:tr h="432050">
                <a:tc>
                  <a:txBody>
                    <a:bodyPr/>
                    <a:lstStyle/>
                    <a:p>
                      <a:pPr marL="0" marR="0" lvl="0" indent="0" algn="l" rtl="0">
                        <a:lnSpc>
                          <a:spcPct val="100000"/>
                        </a:lnSpc>
                        <a:spcBef>
                          <a:spcPts val="0"/>
                        </a:spcBef>
                        <a:spcAft>
                          <a:spcPts val="0"/>
                        </a:spcAft>
                        <a:buNone/>
                      </a:pPr>
                      <a:r>
                        <a:rPr lang="es-ES" sz="1800"/>
                        <a:t>Katalina Hernández</a:t>
                      </a:r>
                      <a:endParaRPr sz="1800"/>
                    </a:p>
                  </a:txBody>
                  <a:tcPr marL="91450" marR="91450" marT="45725" marB="45725"/>
                </a:tc>
                <a:tc>
                  <a:txBody>
                    <a:bodyPr/>
                    <a:lstStyle/>
                    <a:p>
                      <a:pPr marL="0" lvl="0" indent="0" algn="l" rtl="0">
                        <a:spcBef>
                          <a:spcPts val="0"/>
                        </a:spcBef>
                        <a:spcAft>
                          <a:spcPts val="0"/>
                        </a:spcAft>
                        <a:buNone/>
                      </a:pPr>
                      <a:r>
                        <a:rPr lang="es-ES" sz="1800"/>
                        <a:t>Enfermería</a:t>
                      </a:r>
                      <a:endParaRPr sz="180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c1dffb7421_0_466"/>
          <p:cNvSpPr txBox="1">
            <a:spLocks noGrp="1"/>
          </p:cNvSpPr>
          <p:nvPr>
            <p:ph type="title"/>
          </p:nvPr>
        </p:nvSpPr>
        <p:spPr>
          <a:xfrm>
            <a:off x="1223977" y="570150"/>
            <a:ext cx="9768600" cy="1054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5400"/>
              <a:buFont typeface="Book Antiqua"/>
              <a:buNone/>
            </a:pPr>
            <a:r>
              <a:rPr lang="es-ES"/>
              <a:t>Administrativos</a:t>
            </a:r>
            <a:endParaRPr/>
          </a:p>
        </p:txBody>
      </p:sp>
      <p:graphicFrame>
        <p:nvGraphicFramePr>
          <p:cNvPr id="305" name="Google Shape;305;g2c1dffb7421_0_466"/>
          <p:cNvGraphicFramePr/>
          <p:nvPr/>
        </p:nvGraphicFramePr>
        <p:xfrm>
          <a:off x="1487488" y="1700808"/>
          <a:ext cx="3000000" cy="3000000"/>
        </p:xfrm>
        <a:graphic>
          <a:graphicData uri="http://schemas.openxmlformats.org/drawingml/2006/table">
            <a:tbl>
              <a:tblPr firstRow="1" bandRow="1">
                <a:noFill/>
                <a:tableStyleId>{F2662C7C-384E-4A04-8C95-01FB0F41F932}</a:tableStyleId>
              </a:tblPr>
              <a:tblGrid>
                <a:gridCol w="4752525">
                  <a:extLst>
                    <a:ext uri="{9D8B030D-6E8A-4147-A177-3AD203B41FA5}">
                      <a16:colId xmlns:a16="http://schemas.microsoft.com/office/drawing/2014/main" val="20000"/>
                    </a:ext>
                  </a:extLst>
                </a:gridCol>
                <a:gridCol w="4752525">
                  <a:extLst>
                    <a:ext uri="{9D8B030D-6E8A-4147-A177-3AD203B41FA5}">
                      <a16:colId xmlns:a16="http://schemas.microsoft.com/office/drawing/2014/main" val="20001"/>
                    </a:ext>
                  </a:extLst>
                </a:gridCol>
              </a:tblGrid>
              <a:tr h="684075">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NOMBRE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FUNCIÓN</a:t>
                      </a:r>
                      <a:endParaRPr sz="1800" u="none" strike="noStrike" cap="none"/>
                    </a:p>
                  </a:txBody>
                  <a:tcPr marL="91450" marR="91450" marT="45725" marB="45725"/>
                </a:tc>
                <a:extLst>
                  <a:ext uri="{0D108BD9-81ED-4DB2-BD59-A6C34878D82A}">
                    <a16:rowId xmlns:a16="http://schemas.microsoft.com/office/drawing/2014/main" val="10000"/>
                  </a:ext>
                </a:extLst>
              </a:tr>
              <a:tr h="432050">
                <a:tc>
                  <a:txBody>
                    <a:bodyPr/>
                    <a:lstStyle/>
                    <a:p>
                      <a:pPr marL="0" marR="0" lvl="0" indent="0" algn="l" rtl="0">
                        <a:lnSpc>
                          <a:spcPct val="100000"/>
                        </a:lnSpc>
                        <a:spcBef>
                          <a:spcPts val="0"/>
                        </a:spcBef>
                        <a:spcAft>
                          <a:spcPts val="0"/>
                        </a:spcAft>
                        <a:buClr>
                          <a:srgbClr val="000000"/>
                        </a:buClr>
                        <a:buSzPts val="1800"/>
                        <a:buFont typeface="Arial"/>
                        <a:buNone/>
                      </a:pPr>
                      <a:r>
                        <a:rPr lang="es-ES" sz="1800"/>
                        <a:t>Katherine Pereira</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Book Antiqua"/>
                        <a:buNone/>
                      </a:pPr>
                      <a:r>
                        <a:rPr lang="es-ES" sz="1800" u="none" strike="noStrike" cap="none"/>
                        <a:t>Prevencionista de Riesgo</a:t>
                      </a:r>
                      <a:endParaRPr sz="1400" u="none" strike="noStrike" cap="none"/>
                    </a:p>
                  </a:txBody>
                  <a:tcPr marL="91450" marR="91450" marT="45725" marB="45725"/>
                </a:tc>
                <a:extLst>
                  <a:ext uri="{0D108BD9-81ED-4DB2-BD59-A6C34878D82A}">
                    <a16:rowId xmlns:a16="http://schemas.microsoft.com/office/drawing/2014/main" val="10001"/>
                  </a:ext>
                </a:extLst>
              </a:tr>
              <a:tr h="432050">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Anny Lobos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Book Antiqua"/>
                        <a:buNone/>
                      </a:pPr>
                      <a:r>
                        <a:rPr lang="es-ES" sz="1800" u="none" strike="noStrike" cap="none"/>
                        <a:t>Bibliotecaria</a:t>
                      </a:r>
                      <a:endParaRPr sz="1400" u="none" strike="noStrike" cap="none"/>
                    </a:p>
                  </a:txBody>
                  <a:tcPr marL="91450" marR="91450" marT="45725" marB="45725"/>
                </a:tc>
                <a:extLst>
                  <a:ext uri="{0D108BD9-81ED-4DB2-BD59-A6C34878D82A}">
                    <a16:rowId xmlns:a16="http://schemas.microsoft.com/office/drawing/2014/main" val="10002"/>
                  </a:ext>
                </a:extLst>
              </a:tr>
              <a:tr h="432050">
                <a:tc>
                  <a:txBody>
                    <a:bodyPr/>
                    <a:lstStyle/>
                    <a:p>
                      <a:pPr marL="0" marR="0" lvl="0" indent="0" algn="l" rtl="0">
                        <a:lnSpc>
                          <a:spcPct val="100000"/>
                        </a:lnSpc>
                        <a:spcBef>
                          <a:spcPts val="0"/>
                        </a:spcBef>
                        <a:spcAft>
                          <a:spcPts val="0"/>
                        </a:spcAft>
                        <a:buClr>
                          <a:srgbClr val="000000"/>
                        </a:buClr>
                        <a:buSzPts val="1800"/>
                        <a:buFont typeface="Arial"/>
                        <a:buNone/>
                      </a:pPr>
                      <a:r>
                        <a:rPr lang="es-ES" sz="1800"/>
                        <a:t>Yordan Cisterna</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Book Antiqua"/>
                        <a:buNone/>
                      </a:pPr>
                      <a:r>
                        <a:rPr lang="es-ES" sz="1800" u="none" strike="noStrike" cap="none"/>
                        <a:t>Técnico Informático</a:t>
                      </a:r>
                      <a:endParaRPr sz="1800" u="none" strike="noStrike" cap="none"/>
                    </a:p>
                  </a:txBody>
                  <a:tcPr marL="91450" marR="91450" marT="45725" marB="45725"/>
                </a:tc>
                <a:extLst>
                  <a:ext uri="{0D108BD9-81ED-4DB2-BD59-A6C34878D82A}">
                    <a16:rowId xmlns:a16="http://schemas.microsoft.com/office/drawing/2014/main" val="10003"/>
                  </a:ext>
                </a:extLst>
              </a:tr>
              <a:tr h="432050">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Claudia Guzmán</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Book Antiqua"/>
                        <a:buNone/>
                      </a:pPr>
                      <a:r>
                        <a:rPr lang="es-ES" sz="1800" u="none" strike="noStrike" cap="none"/>
                        <a:t>Secretaria</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4"/>
          <p:cNvSpPr txBox="1">
            <a:spLocks noGrp="1"/>
          </p:cNvSpPr>
          <p:nvPr>
            <p:ph type="title"/>
          </p:nvPr>
        </p:nvSpPr>
        <p:spPr>
          <a:xfrm>
            <a:off x="3405927" y="303988"/>
            <a:ext cx="5380146" cy="778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Gill Sans"/>
              <a:buNone/>
            </a:pPr>
            <a:r>
              <a:rPr lang="es-ES" sz="3600"/>
              <a:t>CONDUCTO REGULAR</a:t>
            </a:r>
            <a:br>
              <a:rPr lang="es-ES" sz="3600"/>
            </a:br>
            <a:endParaRPr sz="3600"/>
          </a:p>
        </p:txBody>
      </p:sp>
      <p:sp>
        <p:nvSpPr>
          <p:cNvPr id="311" name="Google Shape;311;p14"/>
          <p:cNvSpPr txBox="1">
            <a:spLocks noGrp="1"/>
          </p:cNvSpPr>
          <p:nvPr>
            <p:ph type="body" idx="1"/>
          </p:nvPr>
        </p:nvSpPr>
        <p:spPr>
          <a:xfrm>
            <a:off x="1919536" y="1700808"/>
            <a:ext cx="8229600" cy="5040560"/>
          </a:xfrm>
          <a:prstGeom prst="rect">
            <a:avLst/>
          </a:prstGeom>
          <a:noFill/>
          <a:ln>
            <a:noFill/>
          </a:ln>
        </p:spPr>
        <p:txBody>
          <a:bodyPr spcFirstLastPara="1" wrap="square" lIns="91425" tIns="45700" rIns="91425" bIns="45700" anchor="t" anchorCtr="0">
            <a:normAutofit/>
          </a:bodyPr>
          <a:lstStyle/>
          <a:p>
            <a:pPr marL="137160" lvl="0" indent="0" algn="just" rtl="0">
              <a:lnSpc>
                <a:spcPct val="120000"/>
              </a:lnSpc>
              <a:spcBef>
                <a:spcPts val="0"/>
              </a:spcBef>
              <a:spcAft>
                <a:spcPts val="0"/>
              </a:spcAft>
              <a:buSzPts val="2000"/>
              <a:buNone/>
            </a:pPr>
            <a:endParaRPr/>
          </a:p>
          <a:p>
            <a:pPr marL="137160" lvl="0" indent="0" algn="just" rtl="0">
              <a:lnSpc>
                <a:spcPct val="120000"/>
              </a:lnSpc>
              <a:spcBef>
                <a:spcPts val="1000"/>
              </a:spcBef>
              <a:spcAft>
                <a:spcPts val="0"/>
              </a:spcAft>
              <a:buSzPts val="2000"/>
              <a:buNone/>
            </a:pPr>
            <a:endParaRPr/>
          </a:p>
        </p:txBody>
      </p:sp>
      <p:sp>
        <p:nvSpPr>
          <p:cNvPr id="312" name="Google Shape;312;p14"/>
          <p:cNvSpPr/>
          <p:nvPr/>
        </p:nvSpPr>
        <p:spPr>
          <a:xfrm>
            <a:off x="2495600" y="4509120"/>
            <a:ext cx="2664296" cy="504056"/>
          </a:xfrm>
          <a:prstGeom prst="rect">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Gill Sans"/>
                <a:ea typeface="Gill Sans"/>
                <a:cs typeface="Gill Sans"/>
                <a:sym typeface="Gill Sans"/>
              </a:rPr>
              <a:t>Jefe de U.T.P</a:t>
            </a:r>
            <a:endParaRPr sz="1800" b="1"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Gill Sans"/>
                <a:ea typeface="Gill Sans"/>
                <a:cs typeface="Gill Sans"/>
                <a:sym typeface="Gill Sans"/>
              </a:rPr>
              <a:t>Andrea Andrade</a:t>
            </a:r>
            <a:endParaRPr sz="1800" b="1" i="0" u="none" strike="noStrike" cap="none">
              <a:solidFill>
                <a:schemeClr val="lt1"/>
              </a:solidFill>
              <a:latin typeface="Gill Sans"/>
              <a:ea typeface="Gill Sans"/>
              <a:cs typeface="Gill Sans"/>
              <a:sym typeface="Gill Sans"/>
            </a:endParaRPr>
          </a:p>
        </p:txBody>
      </p:sp>
      <p:sp>
        <p:nvSpPr>
          <p:cNvPr id="313" name="Google Shape;313;p14"/>
          <p:cNvSpPr/>
          <p:nvPr/>
        </p:nvSpPr>
        <p:spPr>
          <a:xfrm>
            <a:off x="6744075" y="4550575"/>
            <a:ext cx="2955000" cy="504000"/>
          </a:xfrm>
          <a:prstGeom prst="rect">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Gill Sans"/>
                <a:ea typeface="Gill Sans"/>
                <a:cs typeface="Gill Sans"/>
                <a:sym typeface="Gill Sans"/>
              </a:rPr>
              <a:t>Inspector General de CE</a:t>
            </a:r>
            <a:endParaRPr sz="1800" b="1"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s-ES" sz="1800" b="1">
                <a:solidFill>
                  <a:schemeClr val="lt1"/>
                </a:solidFill>
                <a:latin typeface="Gill Sans"/>
                <a:ea typeface="Gill Sans"/>
                <a:cs typeface="Gill Sans"/>
                <a:sym typeface="Gill Sans"/>
              </a:rPr>
              <a:t>Alexis Rebolledo</a:t>
            </a:r>
            <a:endParaRPr sz="1800" b="1" i="0" u="none" strike="noStrike" cap="none">
              <a:solidFill>
                <a:schemeClr val="lt1"/>
              </a:solidFill>
              <a:latin typeface="Gill Sans"/>
              <a:ea typeface="Gill Sans"/>
              <a:cs typeface="Gill Sans"/>
              <a:sym typeface="Gill Sans"/>
            </a:endParaRPr>
          </a:p>
        </p:txBody>
      </p:sp>
      <p:sp>
        <p:nvSpPr>
          <p:cNvPr id="314" name="Google Shape;314;p14"/>
          <p:cNvSpPr/>
          <p:nvPr/>
        </p:nvSpPr>
        <p:spPr>
          <a:xfrm>
            <a:off x="4691850" y="5949272"/>
            <a:ext cx="2664300" cy="778200"/>
          </a:xfrm>
          <a:prstGeom prst="rect">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Gill Sans"/>
                <a:ea typeface="Gill Sans"/>
                <a:cs typeface="Gill Sans"/>
                <a:sym typeface="Gill Sans"/>
              </a:rPr>
              <a:t>Directora</a:t>
            </a:r>
            <a:endParaRPr sz="2400" b="1"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Gill Sans"/>
                <a:ea typeface="Gill Sans"/>
                <a:cs typeface="Gill Sans"/>
                <a:sym typeface="Gill Sans"/>
              </a:rPr>
              <a:t>Marcela Breguel</a:t>
            </a:r>
            <a:endParaRPr sz="2400" b="1" i="0" u="none" strike="noStrike" cap="none">
              <a:solidFill>
                <a:schemeClr val="lt1"/>
              </a:solidFill>
              <a:latin typeface="Gill Sans"/>
              <a:ea typeface="Gill Sans"/>
              <a:cs typeface="Gill Sans"/>
              <a:sym typeface="Gill Sans"/>
            </a:endParaRPr>
          </a:p>
        </p:txBody>
      </p:sp>
      <p:sp>
        <p:nvSpPr>
          <p:cNvPr id="315" name="Google Shape;315;p14"/>
          <p:cNvSpPr/>
          <p:nvPr/>
        </p:nvSpPr>
        <p:spPr>
          <a:xfrm>
            <a:off x="6744072" y="3429000"/>
            <a:ext cx="2664296" cy="504056"/>
          </a:xfrm>
          <a:prstGeom prst="rect">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Gill Sans"/>
                <a:ea typeface="Gill Sans"/>
                <a:cs typeface="Gill Sans"/>
                <a:sym typeface="Gill Sans"/>
              </a:rPr>
              <a:t>Inspector de Ciclo</a:t>
            </a:r>
            <a:endParaRPr sz="1400" b="0" i="0" u="none" strike="noStrike" cap="none">
              <a:solidFill>
                <a:srgbClr val="000000"/>
              </a:solidFill>
              <a:latin typeface="Arial"/>
              <a:ea typeface="Arial"/>
              <a:cs typeface="Arial"/>
              <a:sym typeface="Arial"/>
            </a:endParaRPr>
          </a:p>
        </p:txBody>
      </p:sp>
      <p:sp>
        <p:nvSpPr>
          <p:cNvPr id="316" name="Google Shape;316;p14"/>
          <p:cNvSpPr/>
          <p:nvPr/>
        </p:nvSpPr>
        <p:spPr>
          <a:xfrm>
            <a:off x="2522937" y="3429000"/>
            <a:ext cx="2664296" cy="504056"/>
          </a:xfrm>
          <a:prstGeom prst="rect">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Gill Sans"/>
                <a:ea typeface="Gill Sans"/>
                <a:cs typeface="Gill Sans"/>
                <a:sym typeface="Gill Sans"/>
              </a:rPr>
              <a:t>Profesor Jefe</a:t>
            </a:r>
            <a:endParaRPr sz="1400" b="0" i="0" u="none" strike="noStrike" cap="none">
              <a:solidFill>
                <a:srgbClr val="000000"/>
              </a:solidFill>
              <a:latin typeface="Arial"/>
              <a:ea typeface="Arial"/>
              <a:cs typeface="Arial"/>
              <a:sym typeface="Arial"/>
            </a:endParaRPr>
          </a:p>
        </p:txBody>
      </p:sp>
      <p:sp>
        <p:nvSpPr>
          <p:cNvPr id="317" name="Google Shape;317;p14"/>
          <p:cNvSpPr/>
          <p:nvPr/>
        </p:nvSpPr>
        <p:spPr>
          <a:xfrm>
            <a:off x="2524637" y="2304646"/>
            <a:ext cx="2664296" cy="504056"/>
          </a:xfrm>
          <a:prstGeom prst="rect">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Gill Sans"/>
                <a:ea typeface="Gill Sans"/>
                <a:cs typeface="Gill Sans"/>
                <a:sym typeface="Gill Sans"/>
              </a:rPr>
              <a:t>Profesor de Asignatura</a:t>
            </a:r>
            <a:endParaRPr sz="1400" b="0" i="0" u="none" strike="noStrike" cap="none">
              <a:solidFill>
                <a:srgbClr val="000000"/>
              </a:solidFill>
              <a:latin typeface="Arial"/>
              <a:ea typeface="Arial"/>
              <a:cs typeface="Arial"/>
              <a:sym typeface="Arial"/>
            </a:endParaRPr>
          </a:p>
        </p:txBody>
      </p:sp>
      <p:sp>
        <p:nvSpPr>
          <p:cNvPr id="318" name="Google Shape;318;p14"/>
          <p:cNvSpPr/>
          <p:nvPr/>
        </p:nvSpPr>
        <p:spPr>
          <a:xfrm>
            <a:off x="2135560" y="1197093"/>
            <a:ext cx="3564396" cy="504056"/>
          </a:xfrm>
          <a:prstGeom prst="rect">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ES" sz="2800" b="1" i="0" u="none" strike="noStrike" cap="none">
                <a:solidFill>
                  <a:schemeClr val="lt1"/>
                </a:solidFill>
                <a:latin typeface="Gill Sans"/>
                <a:ea typeface="Gill Sans"/>
                <a:cs typeface="Gill Sans"/>
                <a:sym typeface="Gill Sans"/>
              </a:rPr>
              <a:t>Académico</a:t>
            </a:r>
            <a:endParaRPr sz="1400" b="0" i="0" u="none" strike="noStrike" cap="none">
              <a:solidFill>
                <a:srgbClr val="000000"/>
              </a:solidFill>
              <a:latin typeface="Arial"/>
              <a:ea typeface="Arial"/>
              <a:cs typeface="Arial"/>
              <a:sym typeface="Arial"/>
            </a:endParaRPr>
          </a:p>
        </p:txBody>
      </p:sp>
      <p:sp>
        <p:nvSpPr>
          <p:cNvPr id="319" name="Google Shape;319;p14"/>
          <p:cNvSpPr/>
          <p:nvPr/>
        </p:nvSpPr>
        <p:spPr>
          <a:xfrm>
            <a:off x="6294022" y="1167110"/>
            <a:ext cx="3564396" cy="504056"/>
          </a:xfrm>
          <a:prstGeom prst="rect">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ES" sz="2800" b="1" i="0" u="none" strike="noStrike" cap="none">
                <a:solidFill>
                  <a:schemeClr val="lt1"/>
                </a:solidFill>
                <a:latin typeface="Gill Sans"/>
                <a:ea typeface="Gill Sans"/>
                <a:cs typeface="Gill Sans"/>
                <a:sym typeface="Gill Sans"/>
              </a:rPr>
              <a:t>Disciplinario</a:t>
            </a:r>
            <a:endParaRPr sz="1400" b="0" i="0" u="none" strike="noStrike" cap="none">
              <a:solidFill>
                <a:srgbClr val="000000"/>
              </a:solidFill>
              <a:latin typeface="Arial"/>
              <a:ea typeface="Arial"/>
              <a:cs typeface="Arial"/>
              <a:sym typeface="Arial"/>
            </a:endParaRPr>
          </a:p>
        </p:txBody>
      </p:sp>
      <p:sp>
        <p:nvSpPr>
          <p:cNvPr id="320" name="Google Shape;320;p14"/>
          <p:cNvSpPr/>
          <p:nvPr/>
        </p:nvSpPr>
        <p:spPr>
          <a:xfrm rot="5400000">
            <a:off x="3566719" y="5342364"/>
            <a:ext cx="1260140" cy="774086"/>
          </a:xfrm>
          <a:prstGeom prst="bentUpArrow">
            <a:avLst>
              <a:gd name="adj1" fmla="val 17880"/>
              <a:gd name="adj2" fmla="val 23813"/>
              <a:gd name="adj3" fmla="val 25000"/>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21" name="Google Shape;321;p14"/>
          <p:cNvSpPr/>
          <p:nvPr/>
        </p:nvSpPr>
        <p:spPr>
          <a:xfrm rot="-5400000" flipH="1">
            <a:off x="7273486" y="5376723"/>
            <a:ext cx="1173421" cy="792088"/>
          </a:xfrm>
          <a:prstGeom prst="bentUpArrow">
            <a:avLst>
              <a:gd name="adj1" fmla="val 17880"/>
              <a:gd name="adj2" fmla="val 23813"/>
              <a:gd name="adj3" fmla="val 25000"/>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22" name="Google Shape;322;p14"/>
          <p:cNvSpPr/>
          <p:nvPr/>
        </p:nvSpPr>
        <p:spPr>
          <a:xfrm>
            <a:off x="3711069" y="2808702"/>
            <a:ext cx="288032" cy="609422"/>
          </a:xfrm>
          <a:prstGeom prst="downArrow">
            <a:avLst>
              <a:gd name="adj1" fmla="val 50000"/>
              <a:gd name="adj2" fmla="val 50000"/>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23" name="Google Shape;323;p14"/>
          <p:cNvSpPr/>
          <p:nvPr/>
        </p:nvSpPr>
        <p:spPr>
          <a:xfrm>
            <a:off x="3719453" y="3933056"/>
            <a:ext cx="288032" cy="576064"/>
          </a:xfrm>
          <a:prstGeom prst="downArrow">
            <a:avLst>
              <a:gd name="adj1" fmla="val 50000"/>
              <a:gd name="adj2" fmla="val 50000"/>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24" name="Google Shape;324;p14"/>
          <p:cNvSpPr/>
          <p:nvPr/>
        </p:nvSpPr>
        <p:spPr>
          <a:xfrm>
            <a:off x="6744072" y="2304646"/>
            <a:ext cx="2664296" cy="504056"/>
          </a:xfrm>
          <a:prstGeom prst="rect">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Gill Sans"/>
                <a:ea typeface="Gill Sans"/>
                <a:cs typeface="Gill Sans"/>
                <a:sym typeface="Gill Sans"/>
              </a:rPr>
              <a:t>Profesor  a Cargo</a:t>
            </a:r>
            <a:endParaRPr sz="1400" b="0" i="0" u="none" strike="noStrike" cap="none">
              <a:solidFill>
                <a:srgbClr val="000000"/>
              </a:solidFill>
              <a:latin typeface="Arial"/>
              <a:ea typeface="Arial"/>
              <a:cs typeface="Arial"/>
              <a:sym typeface="Arial"/>
            </a:endParaRPr>
          </a:p>
        </p:txBody>
      </p:sp>
      <p:sp>
        <p:nvSpPr>
          <p:cNvPr id="325" name="Google Shape;325;p14"/>
          <p:cNvSpPr/>
          <p:nvPr/>
        </p:nvSpPr>
        <p:spPr>
          <a:xfrm>
            <a:off x="8064333" y="2818567"/>
            <a:ext cx="288032" cy="609422"/>
          </a:xfrm>
          <a:prstGeom prst="downArrow">
            <a:avLst>
              <a:gd name="adj1" fmla="val 50000"/>
              <a:gd name="adj2" fmla="val 50000"/>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26" name="Google Shape;326;p14"/>
          <p:cNvSpPr/>
          <p:nvPr/>
        </p:nvSpPr>
        <p:spPr>
          <a:xfrm>
            <a:off x="8038534" y="3933056"/>
            <a:ext cx="288032" cy="576064"/>
          </a:xfrm>
          <a:prstGeom prst="downArrow">
            <a:avLst>
              <a:gd name="adj1" fmla="val 50000"/>
              <a:gd name="adj2" fmla="val 50000"/>
            </a:avLst>
          </a:prstGeom>
          <a:solidFill>
            <a:schemeClr val="accent1"/>
          </a:solidFill>
          <a:ln w="10775" cap="flat" cmpd="sng">
            <a:solidFill>
              <a:srgbClr val="8515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327" name="Google Shape;327;p14"/>
          <p:cNvPicPr preferRelativeResize="0"/>
          <p:nvPr/>
        </p:nvPicPr>
        <p:blipFill rotWithShape="1">
          <a:blip r:embed="rId3">
            <a:alphaModFix/>
          </a:blip>
          <a:srcRect/>
          <a:stretch/>
        </p:blipFill>
        <p:spPr>
          <a:xfrm>
            <a:off x="178676" y="240823"/>
            <a:ext cx="3481720" cy="1430343"/>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6A9F5"/>
            </a:gs>
            <a:gs pos="100000">
              <a:srgbClr val="484848"/>
            </a:gs>
          </a:gsLst>
          <a:lin ang="5400000" scaled="0"/>
        </a:gradFill>
        <a:effectLst/>
      </p:bgPr>
    </p:bg>
    <p:spTree>
      <p:nvGrpSpPr>
        <p:cNvPr id="1" name="Shape 332"/>
        <p:cNvGrpSpPr/>
        <p:nvPr/>
      </p:nvGrpSpPr>
      <p:grpSpPr>
        <a:xfrm>
          <a:off x="0" y="0"/>
          <a:ext cx="0" cy="0"/>
          <a:chOff x="0" y="0"/>
          <a:chExt cx="0" cy="0"/>
        </a:xfrm>
      </p:grpSpPr>
      <p:sp>
        <p:nvSpPr>
          <p:cNvPr id="333" name="Google Shape;333;p10"/>
          <p:cNvSpPr txBox="1">
            <a:spLocks noGrp="1"/>
          </p:cNvSpPr>
          <p:nvPr>
            <p:ph type="title"/>
          </p:nvPr>
        </p:nvSpPr>
        <p:spPr>
          <a:xfrm>
            <a:off x="2678278" y="207610"/>
            <a:ext cx="8689976" cy="85212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entury Gothic"/>
              <a:buNone/>
            </a:pPr>
            <a:r>
              <a:rPr lang="es-ES" sz="4000" b="1">
                <a:latin typeface="Century Gothic"/>
                <a:ea typeface="Century Gothic"/>
                <a:cs typeface="Century Gothic"/>
                <a:sym typeface="Century Gothic"/>
              </a:rPr>
              <a:t>INFORMACIÓN RELEVANTE</a:t>
            </a:r>
            <a:endParaRPr sz="4000" b="1"/>
          </a:p>
        </p:txBody>
      </p:sp>
      <p:sp>
        <p:nvSpPr>
          <p:cNvPr id="334" name="Google Shape;334;p10"/>
          <p:cNvSpPr txBox="1"/>
          <p:nvPr/>
        </p:nvSpPr>
        <p:spPr>
          <a:xfrm>
            <a:off x="157000" y="1174025"/>
            <a:ext cx="9940500" cy="4833300"/>
          </a:xfrm>
          <a:prstGeom prst="rect">
            <a:avLst/>
          </a:prstGeom>
          <a:noFill/>
          <a:ln>
            <a:noFill/>
          </a:ln>
        </p:spPr>
        <p:txBody>
          <a:bodyPr spcFirstLastPara="1" wrap="square" lIns="91425" tIns="45700" rIns="91425" bIns="45700" anchor="t" anchorCtr="0">
            <a:spAutoFit/>
          </a:bodyPr>
          <a:lstStyle/>
          <a:p>
            <a:pPr marL="457200" marR="0" lvl="0" indent="-355600" algn="just" rtl="0">
              <a:lnSpc>
                <a:spcPct val="115000"/>
              </a:lnSpc>
              <a:spcBef>
                <a:spcPts val="0"/>
              </a:spcBef>
              <a:spcAft>
                <a:spcPts val="0"/>
              </a:spcAft>
              <a:buClr>
                <a:schemeClr val="lt1"/>
              </a:buClr>
              <a:buSzPts val="2000"/>
              <a:buFont typeface="Century Gothic"/>
              <a:buChar char="⮚"/>
            </a:pPr>
            <a:r>
              <a:rPr lang="es-ES" sz="2000" b="0" i="0" u="none" strike="noStrike" cap="none">
                <a:solidFill>
                  <a:schemeClr val="lt1"/>
                </a:solidFill>
                <a:latin typeface="Century Gothic"/>
                <a:ea typeface="Century Gothic"/>
                <a:cs typeface="Century Gothic"/>
                <a:sym typeface="Century Gothic"/>
              </a:rPr>
              <a:t>Panorámica del Curso / Rutinas / entrega de Horarios.</a:t>
            </a:r>
            <a:endParaRPr sz="2000" b="0" i="0" u="none" strike="noStrike" cap="none">
              <a:solidFill>
                <a:schemeClr val="lt1"/>
              </a:solidFill>
              <a:latin typeface="Century Gothic"/>
              <a:ea typeface="Century Gothic"/>
              <a:cs typeface="Century Gothic"/>
              <a:sym typeface="Century Gothic"/>
            </a:endParaRPr>
          </a:p>
          <a:p>
            <a:pPr marL="457200" marR="0" lvl="0" indent="0" algn="just" rtl="0">
              <a:lnSpc>
                <a:spcPct val="115000"/>
              </a:lnSpc>
              <a:spcBef>
                <a:spcPts val="0"/>
              </a:spcBef>
              <a:spcAft>
                <a:spcPts val="0"/>
              </a:spcAft>
              <a:buClr>
                <a:srgbClr val="000000"/>
              </a:buClr>
              <a:buSzPts val="2000"/>
              <a:buFont typeface="Arial"/>
              <a:buNone/>
            </a:pPr>
            <a:endParaRPr sz="2000" b="0" i="0" u="none" strike="noStrike" cap="none">
              <a:solidFill>
                <a:schemeClr val="lt1"/>
              </a:solidFill>
              <a:latin typeface="Century Gothic"/>
              <a:ea typeface="Century Gothic"/>
              <a:cs typeface="Century Gothic"/>
              <a:sym typeface="Century Gothic"/>
            </a:endParaRPr>
          </a:p>
          <a:p>
            <a:pPr marL="457200" marR="0" lvl="0" indent="-355600" algn="just" rtl="0">
              <a:lnSpc>
                <a:spcPct val="115000"/>
              </a:lnSpc>
              <a:spcBef>
                <a:spcPts val="0"/>
              </a:spcBef>
              <a:spcAft>
                <a:spcPts val="0"/>
              </a:spcAft>
              <a:buClr>
                <a:schemeClr val="lt1"/>
              </a:buClr>
              <a:buSzPts val="2000"/>
              <a:buFont typeface="Century Gothic"/>
              <a:buChar char="⮚"/>
            </a:pPr>
            <a:r>
              <a:rPr lang="es-ES" sz="2000" b="0" i="0" u="none" strike="noStrike" cap="none">
                <a:solidFill>
                  <a:schemeClr val="lt1"/>
                </a:solidFill>
                <a:latin typeface="Century Gothic"/>
                <a:ea typeface="Century Gothic"/>
                <a:cs typeface="Century Gothic"/>
                <a:sym typeface="Century Gothic"/>
              </a:rPr>
              <a:t>Reuniones de apoderados alternadas (bimensuales) con citaciones de apoderados, los meses sin reunión.Prebasica mantendrá reuniones mensuales, igual que 4° medio si lo solicitan.</a:t>
            </a:r>
            <a:endParaRPr sz="2000">
              <a:solidFill>
                <a:schemeClr val="lt1"/>
              </a:solidFill>
              <a:latin typeface="Century Gothic"/>
              <a:ea typeface="Century Gothic"/>
              <a:cs typeface="Century Gothic"/>
              <a:sym typeface="Century Gothic"/>
            </a:endParaRPr>
          </a:p>
          <a:p>
            <a:pPr marL="457200" marR="0" lvl="0" indent="0" algn="just" rtl="0">
              <a:lnSpc>
                <a:spcPct val="115000"/>
              </a:lnSpc>
              <a:spcBef>
                <a:spcPts val="0"/>
              </a:spcBef>
              <a:spcAft>
                <a:spcPts val="0"/>
              </a:spcAft>
              <a:buClr>
                <a:srgbClr val="000000"/>
              </a:buClr>
              <a:buSzPts val="2000"/>
              <a:buFont typeface="Arial"/>
              <a:buNone/>
            </a:pPr>
            <a:endParaRPr sz="2000" b="0" i="0" u="none" strike="noStrike" cap="none">
              <a:solidFill>
                <a:schemeClr val="lt1"/>
              </a:solidFill>
              <a:latin typeface="Century Gothic"/>
              <a:ea typeface="Century Gothic"/>
              <a:cs typeface="Century Gothic"/>
              <a:sym typeface="Century Gothic"/>
            </a:endParaRPr>
          </a:p>
          <a:p>
            <a:pPr marL="457200" marR="0" lvl="0" indent="-355600" algn="just" rtl="0">
              <a:lnSpc>
                <a:spcPct val="115000"/>
              </a:lnSpc>
              <a:spcBef>
                <a:spcPts val="0"/>
              </a:spcBef>
              <a:spcAft>
                <a:spcPts val="0"/>
              </a:spcAft>
              <a:buClr>
                <a:schemeClr val="lt1"/>
              </a:buClr>
              <a:buSzPts val="2000"/>
              <a:buFont typeface="Century Gothic"/>
              <a:buChar char="⮚"/>
            </a:pPr>
            <a:r>
              <a:rPr lang="es-ES" sz="2000" b="1" i="0" u="none" strike="noStrike" cap="none">
                <a:solidFill>
                  <a:schemeClr val="lt1"/>
                </a:solidFill>
                <a:latin typeface="Century Gothic"/>
                <a:ea typeface="Century Gothic"/>
                <a:cs typeface="Century Gothic"/>
                <a:sym typeface="Century Gothic"/>
              </a:rPr>
              <a:t>JUNAEB. </a:t>
            </a:r>
            <a:r>
              <a:rPr lang="es-ES" sz="2000" b="0" i="0" u="none" strike="noStrike" cap="none">
                <a:solidFill>
                  <a:schemeClr val="lt1"/>
                </a:solidFill>
                <a:latin typeface="Century Gothic"/>
                <a:ea typeface="Century Gothic"/>
                <a:cs typeface="Century Gothic"/>
                <a:sym typeface="Century Gothic"/>
              </a:rPr>
              <a:t>Se entrega alimentación dentro del establecimiento, tanto desayuno como almuerzos. SOLO A LOS BENEFICIARIOS</a:t>
            </a:r>
            <a:r>
              <a:rPr lang="es-ES" sz="2000">
                <a:solidFill>
                  <a:schemeClr val="lt1"/>
                </a:solidFill>
                <a:latin typeface="Century Gothic"/>
                <a:ea typeface="Century Gothic"/>
                <a:cs typeface="Century Gothic"/>
                <a:sym typeface="Century Gothic"/>
              </a:rPr>
              <a:t>.</a:t>
            </a:r>
            <a:endParaRPr sz="2000">
              <a:solidFill>
                <a:schemeClr val="lt1"/>
              </a:solidFill>
              <a:latin typeface="Century Gothic"/>
              <a:ea typeface="Century Gothic"/>
              <a:cs typeface="Century Gothic"/>
              <a:sym typeface="Century Gothic"/>
            </a:endParaRPr>
          </a:p>
          <a:p>
            <a:pPr marL="457200" marR="0" lvl="0" indent="0" algn="just" rtl="0">
              <a:lnSpc>
                <a:spcPct val="115000"/>
              </a:lnSpc>
              <a:spcBef>
                <a:spcPts val="0"/>
              </a:spcBef>
              <a:spcAft>
                <a:spcPts val="0"/>
              </a:spcAft>
              <a:buNone/>
            </a:pPr>
            <a:endParaRPr sz="2000">
              <a:solidFill>
                <a:schemeClr val="lt1"/>
              </a:solidFill>
              <a:latin typeface="Century Gothic"/>
              <a:ea typeface="Century Gothic"/>
              <a:cs typeface="Century Gothic"/>
              <a:sym typeface="Century Gothic"/>
            </a:endParaRPr>
          </a:p>
          <a:p>
            <a:pPr marL="457200" marR="0" lvl="0" indent="-355600" algn="just" rtl="0">
              <a:lnSpc>
                <a:spcPct val="115000"/>
              </a:lnSpc>
              <a:spcBef>
                <a:spcPts val="0"/>
              </a:spcBef>
              <a:spcAft>
                <a:spcPts val="0"/>
              </a:spcAft>
              <a:buClr>
                <a:schemeClr val="lt1"/>
              </a:buClr>
              <a:buSzPts val="2000"/>
              <a:buFont typeface="Century Gothic"/>
              <a:buChar char="⮚"/>
            </a:pPr>
            <a:r>
              <a:rPr lang="es-ES" sz="2000" b="1" i="0" u="none" strike="noStrike" cap="none">
                <a:solidFill>
                  <a:schemeClr val="lt1"/>
                </a:solidFill>
                <a:latin typeface="Century Gothic"/>
                <a:ea typeface="Century Gothic"/>
                <a:cs typeface="Century Gothic"/>
                <a:sym typeface="Century Gothic"/>
              </a:rPr>
              <a:t>Talleres Extraprogramáticos y de Nivelación </a:t>
            </a:r>
            <a:endParaRPr sz="2000" b="1" i="0" u="none" strike="noStrike" cap="none">
              <a:solidFill>
                <a:schemeClr val="lt1"/>
              </a:solidFill>
              <a:latin typeface="Century Gothic"/>
              <a:ea typeface="Century Gothic"/>
              <a:cs typeface="Century Gothic"/>
              <a:sym typeface="Century Gothic"/>
            </a:endParaRPr>
          </a:p>
          <a:p>
            <a:pPr marL="900430" marR="0" lvl="0" indent="-307340" algn="just" rtl="0">
              <a:lnSpc>
                <a:spcPct val="115000"/>
              </a:lnSpc>
              <a:spcBef>
                <a:spcPts val="0"/>
              </a:spcBef>
              <a:spcAft>
                <a:spcPts val="0"/>
              </a:spcAft>
              <a:buClr>
                <a:schemeClr val="lt1"/>
              </a:buClr>
              <a:buSzPts val="2000"/>
              <a:buFont typeface="Century Gothic"/>
              <a:buChar char="●"/>
            </a:pPr>
            <a:r>
              <a:rPr lang="es-ES" sz="2000" b="0" i="0" u="none" strike="noStrike" cap="none">
                <a:solidFill>
                  <a:schemeClr val="lt1"/>
                </a:solidFill>
                <a:latin typeface="Century Gothic"/>
                <a:ea typeface="Century Gothic"/>
                <a:cs typeface="Century Gothic"/>
                <a:sym typeface="Century Gothic"/>
              </a:rPr>
              <a:t>Informar del inicio de los talleres durante el mes de abril y que continuarán hasta noviembre. Se enviará listado de talleres y horarios.</a:t>
            </a:r>
            <a:endParaRPr sz="2000" b="0" i="0" u="none" strike="noStrike" cap="none">
              <a:solidFill>
                <a:schemeClr val="lt1"/>
              </a:solidFill>
              <a:latin typeface="Century Gothic"/>
              <a:ea typeface="Century Gothic"/>
              <a:cs typeface="Century Gothic"/>
              <a:sym typeface="Century Gothic"/>
            </a:endParaRPr>
          </a:p>
          <a:p>
            <a:pPr marL="1371600" marR="0" lvl="3" indent="0" algn="just" rtl="0">
              <a:lnSpc>
                <a:spcPct val="115000"/>
              </a:lnSpc>
              <a:spcBef>
                <a:spcPts val="0"/>
              </a:spcBef>
              <a:spcAft>
                <a:spcPts val="0"/>
              </a:spcAft>
              <a:buClr>
                <a:srgbClr val="000000"/>
              </a:buClr>
              <a:buSzPts val="2400"/>
              <a:buFont typeface="Arial"/>
              <a:buNone/>
            </a:pPr>
            <a:endParaRPr sz="3200" b="0" i="0" u="none" strike="noStrike" cap="none">
              <a:solidFill>
                <a:schemeClr val="lt1"/>
              </a:solidFill>
              <a:latin typeface="Century Gothic"/>
              <a:ea typeface="Century Gothic"/>
              <a:cs typeface="Century Gothic"/>
              <a:sym typeface="Century Gothic"/>
            </a:endParaRPr>
          </a:p>
        </p:txBody>
      </p:sp>
      <p:pic>
        <p:nvPicPr>
          <p:cNvPr id="335" name="Google Shape;335;p10"/>
          <p:cNvPicPr preferRelativeResize="0"/>
          <p:nvPr/>
        </p:nvPicPr>
        <p:blipFill rotWithShape="1">
          <a:blip r:embed="rId3">
            <a:alphaModFix/>
          </a:blip>
          <a:srcRect r="67471"/>
          <a:stretch/>
        </p:blipFill>
        <p:spPr>
          <a:xfrm>
            <a:off x="10946499" y="207600"/>
            <a:ext cx="1132550" cy="1430350"/>
          </a:xfrm>
          <a:prstGeom prst="rect">
            <a:avLst/>
          </a:prstGeom>
          <a:noFill/>
          <a:ln>
            <a:noFill/>
          </a:ln>
        </p:spPr>
      </p:pic>
      <p:pic>
        <p:nvPicPr>
          <p:cNvPr id="336" name="Google Shape;336;p10" descr="Los niños de la escuela de dibujos animados Imagen Vector de stock - Alamy"/>
          <p:cNvPicPr preferRelativeResize="0"/>
          <p:nvPr/>
        </p:nvPicPr>
        <p:blipFill rotWithShape="1">
          <a:blip r:embed="rId4">
            <a:alphaModFix/>
          </a:blip>
          <a:srcRect/>
          <a:stretch/>
        </p:blipFill>
        <p:spPr>
          <a:xfrm>
            <a:off x="10241839" y="3387050"/>
            <a:ext cx="1950161" cy="24313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6A9F5"/>
            </a:gs>
            <a:gs pos="100000">
              <a:srgbClr val="484848"/>
            </a:gs>
          </a:gsLst>
          <a:lin ang="5400000" scaled="0"/>
        </a:gradFill>
        <a:effectLst/>
      </p:bgPr>
    </p:bg>
    <p:spTree>
      <p:nvGrpSpPr>
        <p:cNvPr id="1" name="Shape 341"/>
        <p:cNvGrpSpPr/>
        <p:nvPr/>
      </p:nvGrpSpPr>
      <p:grpSpPr>
        <a:xfrm>
          <a:off x="0" y="0"/>
          <a:ext cx="0" cy="0"/>
          <a:chOff x="0" y="0"/>
          <a:chExt cx="0" cy="0"/>
        </a:xfrm>
      </p:grpSpPr>
      <p:sp>
        <p:nvSpPr>
          <p:cNvPr id="342" name="Google Shape;342;p12"/>
          <p:cNvSpPr txBox="1">
            <a:spLocks noGrp="1"/>
          </p:cNvSpPr>
          <p:nvPr>
            <p:ph type="title"/>
          </p:nvPr>
        </p:nvSpPr>
        <p:spPr>
          <a:xfrm>
            <a:off x="3059278" y="62278"/>
            <a:ext cx="8689976" cy="85212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entury Gothic"/>
              <a:buNone/>
            </a:pPr>
            <a:r>
              <a:rPr lang="es-ES" sz="4000" b="1">
                <a:latin typeface="Century Gothic"/>
                <a:ea typeface="Century Gothic"/>
                <a:cs typeface="Century Gothic"/>
                <a:sym typeface="Century Gothic"/>
              </a:rPr>
              <a:t>INFORMACIÓN RELEVANTE</a:t>
            </a:r>
            <a:endParaRPr sz="4000" b="1"/>
          </a:p>
        </p:txBody>
      </p:sp>
      <p:sp>
        <p:nvSpPr>
          <p:cNvPr id="343" name="Google Shape;343;p12"/>
          <p:cNvSpPr txBox="1"/>
          <p:nvPr/>
        </p:nvSpPr>
        <p:spPr>
          <a:xfrm>
            <a:off x="145144" y="1002582"/>
            <a:ext cx="10096800" cy="533065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000"/>
              <a:buFont typeface="Arial"/>
              <a:buNone/>
            </a:pPr>
            <a:r>
              <a:rPr lang="es-ES" sz="2000" b="1" i="0" u="none" strike="noStrike" cap="none" dirty="0">
                <a:solidFill>
                  <a:schemeClr val="lt1"/>
                </a:solidFill>
                <a:latin typeface="Century Gothic"/>
                <a:ea typeface="Century Gothic"/>
                <a:cs typeface="Century Gothic"/>
                <a:sym typeface="Century Gothic"/>
              </a:rPr>
              <a:t>Inspectoría</a:t>
            </a:r>
            <a:endParaRPr sz="2000" b="1" i="0" u="none" strike="noStrike" cap="none" dirty="0">
              <a:solidFill>
                <a:schemeClr val="lt1"/>
              </a:solidFill>
              <a:latin typeface="Century Gothic"/>
              <a:ea typeface="Century Gothic"/>
              <a:cs typeface="Century Gothic"/>
              <a:sym typeface="Century Gothic"/>
            </a:endParaRPr>
          </a:p>
          <a:p>
            <a:pPr marL="914400" marR="0" lvl="0" indent="-355600" algn="l" rtl="0">
              <a:lnSpc>
                <a:spcPct val="115000"/>
              </a:lnSpc>
              <a:spcBef>
                <a:spcPts val="0"/>
              </a:spcBef>
              <a:spcAft>
                <a:spcPts val="0"/>
              </a:spcAft>
              <a:buClr>
                <a:schemeClr val="lt1"/>
              </a:buClr>
              <a:buSzPts val="2000"/>
              <a:buFont typeface="Century Gothic"/>
              <a:buChar char="✔"/>
            </a:pPr>
            <a:r>
              <a:rPr lang="es-ES" sz="2000" b="0" i="0" u="none" strike="noStrike" cap="none" dirty="0">
                <a:solidFill>
                  <a:schemeClr val="lt1"/>
                </a:solidFill>
                <a:latin typeface="Century Gothic"/>
                <a:ea typeface="Century Gothic"/>
                <a:cs typeface="Century Gothic"/>
                <a:sym typeface="Century Gothic"/>
              </a:rPr>
              <a:t>Se puede justificar inasistencia al correo </a:t>
            </a:r>
            <a:r>
              <a:rPr lang="es-ES" sz="2000" b="0" i="0" u="sng" strike="noStrike" cap="none" dirty="0">
                <a:solidFill>
                  <a:schemeClr val="lt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inspectoresva@colegiosannicolas.cl</a:t>
            </a:r>
            <a:endParaRPr sz="2000" b="1" i="0" u="none" strike="noStrike" cap="none" dirty="0">
              <a:solidFill>
                <a:schemeClr val="lt1"/>
              </a:solidFill>
              <a:latin typeface="Century Gothic"/>
              <a:ea typeface="Century Gothic"/>
              <a:cs typeface="Century Gothic"/>
              <a:sym typeface="Century Gothic"/>
            </a:endParaRPr>
          </a:p>
          <a:p>
            <a:pPr marL="914400" marR="0" lvl="0" indent="-355600" algn="l" rtl="0">
              <a:lnSpc>
                <a:spcPct val="115000"/>
              </a:lnSpc>
              <a:spcBef>
                <a:spcPts val="0"/>
              </a:spcBef>
              <a:spcAft>
                <a:spcPts val="0"/>
              </a:spcAft>
              <a:buClr>
                <a:schemeClr val="lt1"/>
              </a:buClr>
              <a:buSzPts val="2000"/>
              <a:buFont typeface="Century Gothic"/>
              <a:buChar char="✔"/>
            </a:pPr>
            <a:r>
              <a:rPr lang="es-ES" sz="2000" b="1" i="0" u="none" strike="noStrike" cap="none" dirty="0">
                <a:solidFill>
                  <a:schemeClr val="lt1"/>
                </a:solidFill>
                <a:latin typeface="Century Gothic"/>
                <a:ea typeface="Century Gothic"/>
                <a:cs typeface="Century Gothic"/>
                <a:sym typeface="Century Gothic"/>
              </a:rPr>
              <a:t>992396114 (Secretaria Carolina)</a:t>
            </a:r>
            <a:endParaRPr sz="2000" b="1" i="0" u="none" strike="noStrike" cap="none" dirty="0">
              <a:solidFill>
                <a:schemeClr val="lt1"/>
              </a:solidFill>
              <a:latin typeface="Century Gothic"/>
              <a:ea typeface="Century Gothic"/>
              <a:cs typeface="Century Gothic"/>
              <a:sym typeface="Century Gothic"/>
            </a:endParaRPr>
          </a:p>
          <a:p>
            <a:pPr marL="914400" marR="0" lvl="0" indent="-355600" algn="l" rtl="0">
              <a:lnSpc>
                <a:spcPct val="115000"/>
              </a:lnSpc>
              <a:spcBef>
                <a:spcPts val="0"/>
              </a:spcBef>
              <a:spcAft>
                <a:spcPts val="0"/>
              </a:spcAft>
              <a:buClr>
                <a:schemeClr val="lt1"/>
              </a:buClr>
              <a:buSzPts val="2000"/>
              <a:buFont typeface="Century Gothic"/>
              <a:buChar char="✔"/>
            </a:pPr>
            <a:r>
              <a:rPr lang="es-ES" sz="2000" b="0" i="0" u="none" strike="noStrike" cap="none" dirty="0">
                <a:solidFill>
                  <a:schemeClr val="lt1"/>
                </a:solidFill>
                <a:latin typeface="Century Gothic"/>
                <a:ea typeface="Century Gothic"/>
                <a:cs typeface="Century Gothic"/>
                <a:sym typeface="Century Gothic"/>
              </a:rPr>
              <a:t>La justificación de asistencia debe ser diaria por parte de los apoderados. (RICE)</a:t>
            </a: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700"/>
              <a:buFont typeface="Arial"/>
              <a:buNone/>
            </a:pPr>
            <a:endParaRPr sz="1700" b="1" i="0" u="none" strike="noStrike" cap="none" dirty="0">
              <a:solidFill>
                <a:schemeClr val="lt1"/>
              </a:solidFill>
              <a:latin typeface="Century Gothic"/>
              <a:ea typeface="Century Gothic"/>
              <a:cs typeface="Century Gothic"/>
              <a:sym typeface="Century Gothic"/>
            </a:endParaRPr>
          </a:p>
          <a:p>
            <a:pPr marL="457200" marR="0" lvl="0" indent="-336550" algn="just" rtl="0">
              <a:lnSpc>
                <a:spcPct val="115000"/>
              </a:lnSpc>
              <a:spcBef>
                <a:spcPts val="0"/>
              </a:spcBef>
              <a:spcAft>
                <a:spcPts val="0"/>
              </a:spcAft>
              <a:buClr>
                <a:schemeClr val="lt1"/>
              </a:buClr>
              <a:buSzPts val="1700"/>
              <a:buFont typeface="Century Gothic"/>
              <a:buChar char="⮚"/>
            </a:pPr>
            <a:r>
              <a:rPr lang="es-ES" sz="1700" b="1" i="0" u="none" strike="noStrike" cap="none" dirty="0">
                <a:solidFill>
                  <a:schemeClr val="lt1"/>
                </a:solidFill>
                <a:latin typeface="Century Gothic"/>
                <a:ea typeface="Century Gothic"/>
                <a:cs typeface="Century Gothic"/>
                <a:sym typeface="Century Gothic"/>
              </a:rPr>
              <a:t>Apoyos PIE y SEP</a:t>
            </a:r>
            <a:r>
              <a:rPr lang="es-ES" sz="1700" b="0" i="0" u="none" strike="noStrike" cap="none" dirty="0">
                <a:solidFill>
                  <a:schemeClr val="lt1"/>
                </a:solidFill>
                <a:latin typeface="Century Gothic"/>
                <a:ea typeface="Century Gothic"/>
                <a:cs typeface="Century Gothic"/>
                <a:sym typeface="Century Gothic"/>
              </a:rPr>
              <a:t> Nuestro establecimiento cuenta con apoyos multidisciplinarios y programa de integración escolar, los cuales mantendrán programas de apoyo grupales e individuales a la comunidad. El ingreso a los programas  dependerá de las características de cada nivel y estudiante.</a:t>
            </a:r>
            <a:endParaRPr sz="1700" b="0" i="0" u="none" strike="noStrike" cap="none" dirty="0">
              <a:solidFill>
                <a:schemeClr val="lt1"/>
              </a:solidFill>
              <a:latin typeface="Century Gothic"/>
              <a:ea typeface="Century Gothic"/>
              <a:cs typeface="Century Gothic"/>
              <a:sym typeface="Century Gothic"/>
            </a:endParaRPr>
          </a:p>
          <a:p>
            <a:pPr marL="457200" marR="0" lvl="0" indent="0" algn="just" rtl="0">
              <a:lnSpc>
                <a:spcPct val="115000"/>
              </a:lnSpc>
              <a:spcBef>
                <a:spcPts val="0"/>
              </a:spcBef>
              <a:spcAft>
                <a:spcPts val="0"/>
              </a:spcAft>
              <a:buClr>
                <a:srgbClr val="000000"/>
              </a:buClr>
              <a:buSzPts val="1700"/>
              <a:buFont typeface="Arial"/>
              <a:buNone/>
            </a:pPr>
            <a:endParaRPr sz="1700" b="0" i="0" u="none" strike="noStrike" cap="none" dirty="0">
              <a:solidFill>
                <a:schemeClr val="lt1"/>
              </a:solidFill>
              <a:latin typeface="Century Gothic"/>
              <a:ea typeface="Century Gothic"/>
              <a:cs typeface="Century Gothic"/>
              <a:sym typeface="Century Gothic"/>
            </a:endParaRPr>
          </a:p>
          <a:p>
            <a:pPr marL="457200" marR="0" lvl="0" indent="-336550" algn="just" rtl="0">
              <a:lnSpc>
                <a:spcPct val="115000"/>
              </a:lnSpc>
              <a:spcBef>
                <a:spcPts val="0"/>
              </a:spcBef>
              <a:spcAft>
                <a:spcPts val="0"/>
              </a:spcAft>
              <a:buClr>
                <a:schemeClr val="lt1"/>
              </a:buClr>
              <a:buSzPts val="1700"/>
              <a:buFont typeface="Century Gothic"/>
              <a:buChar char="⮚"/>
            </a:pPr>
            <a:r>
              <a:rPr lang="es-ES" sz="1700" b="0" i="0" u="none" strike="noStrike" cap="none" dirty="0">
                <a:solidFill>
                  <a:schemeClr val="lt1"/>
                </a:solidFill>
                <a:latin typeface="Century Gothic"/>
                <a:ea typeface="Century Gothic"/>
                <a:cs typeface="Century Gothic"/>
                <a:sym typeface="Century Gothic"/>
              </a:rPr>
              <a:t>Se implementan apoyos a padres y apoderados, a través de talleres.</a:t>
            </a:r>
            <a:endParaRPr sz="1700" b="0" i="0" u="none" strike="noStrike" cap="none" dirty="0">
              <a:solidFill>
                <a:schemeClr val="lt1"/>
              </a:solidFill>
              <a:latin typeface="Century Gothic"/>
              <a:ea typeface="Century Gothic"/>
              <a:cs typeface="Century Gothic"/>
              <a:sym typeface="Century Gothic"/>
            </a:endParaRPr>
          </a:p>
          <a:p>
            <a:pPr marL="457200" marR="0" lvl="0" indent="0" algn="just" rtl="0">
              <a:lnSpc>
                <a:spcPct val="115000"/>
              </a:lnSpc>
              <a:spcBef>
                <a:spcPts val="0"/>
              </a:spcBef>
              <a:spcAft>
                <a:spcPts val="0"/>
              </a:spcAft>
              <a:buClr>
                <a:srgbClr val="000000"/>
              </a:buClr>
              <a:buSzPts val="1700"/>
              <a:buFont typeface="Arial"/>
              <a:buNone/>
            </a:pPr>
            <a:endParaRPr sz="1700" b="0" i="0" u="none" strike="noStrike" cap="none" dirty="0">
              <a:solidFill>
                <a:schemeClr val="lt1"/>
              </a:solidFill>
              <a:latin typeface="Century Gothic"/>
              <a:ea typeface="Century Gothic"/>
              <a:cs typeface="Century Gothic"/>
              <a:sym typeface="Century Gothic"/>
            </a:endParaRPr>
          </a:p>
          <a:p>
            <a:pPr marL="457200" marR="0" lvl="0" indent="0" algn="just" rtl="0">
              <a:lnSpc>
                <a:spcPct val="115000"/>
              </a:lnSpc>
              <a:spcBef>
                <a:spcPts val="0"/>
              </a:spcBef>
              <a:spcAft>
                <a:spcPts val="0"/>
              </a:spcAft>
              <a:buClr>
                <a:srgbClr val="000000"/>
              </a:buClr>
              <a:buSzPts val="1700"/>
              <a:buFont typeface="Arial"/>
              <a:buNone/>
            </a:pPr>
            <a:endParaRPr sz="1700" b="0" i="0" u="none" strike="noStrike" cap="none" dirty="0">
              <a:solidFill>
                <a:schemeClr val="lt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2300"/>
              <a:buFont typeface="Arial"/>
              <a:buNone/>
            </a:pPr>
            <a:endParaRPr sz="2300" b="0" i="0" u="none" strike="noStrike" cap="none" dirty="0">
              <a:solidFill>
                <a:schemeClr val="lt1"/>
              </a:solidFill>
              <a:latin typeface="Century Gothic"/>
              <a:ea typeface="Century Gothic"/>
              <a:cs typeface="Century Gothic"/>
              <a:sym typeface="Century Gothic"/>
            </a:endParaRPr>
          </a:p>
        </p:txBody>
      </p:sp>
      <p:pic>
        <p:nvPicPr>
          <p:cNvPr id="344" name="Google Shape;344;p12"/>
          <p:cNvPicPr preferRelativeResize="0"/>
          <p:nvPr/>
        </p:nvPicPr>
        <p:blipFill rotWithShape="1">
          <a:blip r:embed="rId4">
            <a:alphaModFix/>
          </a:blip>
          <a:srcRect/>
          <a:stretch/>
        </p:blipFill>
        <p:spPr>
          <a:xfrm>
            <a:off x="10774173" y="287410"/>
            <a:ext cx="3481720" cy="1430343"/>
          </a:xfrm>
          <a:prstGeom prst="rect">
            <a:avLst/>
          </a:prstGeom>
          <a:noFill/>
          <a:ln>
            <a:noFill/>
          </a:ln>
        </p:spPr>
      </p:pic>
      <p:pic>
        <p:nvPicPr>
          <p:cNvPr id="345" name="Google Shape;345;p12" descr="Los niños de la escuela de dibujos animados Imagen Vector de stock - Alamy"/>
          <p:cNvPicPr preferRelativeResize="0"/>
          <p:nvPr/>
        </p:nvPicPr>
        <p:blipFill rotWithShape="1">
          <a:blip r:embed="rId5">
            <a:alphaModFix/>
          </a:blip>
          <a:srcRect/>
          <a:stretch/>
        </p:blipFill>
        <p:spPr>
          <a:xfrm>
            <a:off x="10241839" y="3387050"/>
            <a:ext cx="1950161" cy="24313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6A9F5"/>
            </a:gs>
            <a:gs pos="100000">
              <a:srgbClr val="484848"/>
            </a:gs>
          </a:gsLst>
          <a:lin ang="5400012" scaled="0"/>
        </a:gradFill>
        <a:effectLst/>
      </p:bgPr>
    </p:bg>
    <p:spTree>
      <p:nvGrpSpPr>
        <p:cNvPr id="1" name="Shape 350"/>
        <p:cNvGrpSpPr/>
        <p:nvPr/>
      </p:nvGrpSpPr>
      <p:grpSpPr>
        <a:xfrm>
          <a:off x="0" y="0"/>
          <a:ext cx="0" cy="0"/>
          <a:chOff x="0" y="0"/>
          <a:chExt cx="0" cy="0"/>
        </a:xfrm>
      </p:grpSpPr>
      <p:sp>
        <p:nvSpPr>
          <p:cNvPr id="351" name="Google Shape;351;g3c5912a8f32_0_35"/>
          <p:cNvSpPr txBox="1"/>
          <p:nvPr/>
        </p:nvSpPr>
        <p:spPr>
          <a:xfrm>
            <a:off x="71725" y="283125"/>
            <a:ext cx="11368800" cy="7473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000"/>
              <a:buFont typeface="Arial"/>
              <a:buNone/>
            </a:pPr>
            <a:r>
              <a:rPr lang="es-ES" sz="2000" b="1">
                <a:solidFill>
                  <a:schemeClr val="lt1"/>
                </a:solidFill>
                <a:latin typeface="Century Gothic"/>
                <a:ea typeface="Century Gothic"/>
                <a:cs typeface="Century Gothic"/>
                <a:sym typeface="Century Gothic"/>
              </a:rPr>
              <a:t>PROHIBICIÓN DE USO DE CELULARES</a:t>
            </a:r>
            <a:endParaRPr sz="2000" b="1">
              <a:solidFill>
                <a:schemeClr val="lt1"/>
              </a:solidFill>
              <a:latin typeface="Century Gothic"/>
              <a:ea typeface="Century Gothic"/>
              <a:cs typeface="Century Gothic"/>
              <a:sym typeface="Century Gothic"/>
            </a:endParaRPr>
          </a:p>
          <a:p>
            <a:pPr marL="457200" marR="0" lvl="0" indent="-355600" algn="just" rtl="0">
              <a:lnSpc>
                <a:spcPct val="115000"/>
              </a:lnSpc>
              <a:spcBef>
                <a:spcPts val="0"/>
              </a:spcBef>
              <a:spcAft>
                <a:spcPts val="0"/>
              </a:spcAft>
              <a:buClr>
                <a:schemeClr val="lt1"/>
              </a:buClr>
              <a:buSzPts val="2000"/>
              <a:buFont typeface="Century Gothic"/>
              <a:buChar char="●"/>
            </a:pPr>
            <a:r>
              <a:rPr lang="es-ES" sz="2000">
                <a:solidFill>
                  <a:schemeClr val="lt1"/>
                </a:solidFill>
                <a:latin typeface="Century Gothic"/>
                <a:ea typeface="Century Gothic"/>
                <a:cs typeface="Century Gothic"/>
                <a:sym typeface="Century Gothic"/>
              </a:rPr>
              <a:t>LEY 21.801 prohíbe el porte de celulares </a:t>
            </a:r>
            <a:r>
              <a:rPr lang="es-ES" sz="2000" b="1">
                <a:solidFill>
                  <a:schemeClr val="lt1"/>
                </a:solidFill>
                <a:latin typeface="Century Gothic"/>
                <a:ea typeface="Century Gothic"/>
                <a:cs typeface="Century Gothic"/>
                <a:sym typeface="Century Gothic"/>
              </a:rPr>
              <a:t>durante TODA la jornada escolar</a:t>
            </a:r>
            <a:r>
              <a:rPr lang="es-ES" sz="2000">
                <a:solidFill>
                  <a:schemeClr val="lt1"/>
                </a:solidFill>
                <a:latin typeface="Century Gothic"/>
                <a:ea typeface="Century Gothic"/>
                <a:cs typeface="Century Gothic"/>
                <a:sym typeface="Century Gothic"/>
              </a:rPr>
              <a:t> o cualquier medio tecnológico que pueda conectarse a internet o con uso de bluetooth. (celulares, tablets, relojes inteligentes, audífonos inalámbricos, consolas).</a:t>
            </a:r>
            <a:endParaRPr sz="2000">
              <a:solidFill>
                <a:schemeClr val="lt1"/>
              </a:solidFill>
              <a:latin typeface="Century Gothic"/>
              <a:ea typeface="Century Gothic"/>
              <a:cs typeface="Century Gothic"/>
              <a:sym typeface="Century Gothic"/>
            </a:endParaRPr>
          </a:p>
          <a:p>
            <a:pPr marL="914400" marR="0" lvl="0" indent="0" algn="just" rtl="0">
              <a:lnSpc>
                <a:spcPct val="115000"/>
              </a:lnSpc>
              <a:spcBef>
                <a:spcPts val="0"/>
              </a:spcBef>
              <a:spcAft>
                <a:spcPts val="0"/>
              </a:spcAft>
              <a:buNone/>
            </a:pPr>
            <a:endParaRPr sz="2000">
              <a:solidFill>
                <a:schemeClr val="lt1"/>
              </a:solidFill>
              <a:latin typeface="Century Gothic"/>
              <a:ea typeface="Century Gothic"/>
              <a:cs typeface="Century Gothic"/>
              <a:sym typeface="Century Gothic"/>
            </a:endParaRPr>
          </a:p>
          <a:p>
            <a:pPr marL="457200" marR="0" lvl="0" indent="-355600" algn="just" rtl="0">
              <a:lnSpc>
                <a:spcPct val="115000"/>
              </a:lnSpc>
              <a:spcBef>
                <a:spcPts val="0"/>
              </a:spcBef>
              <a:spcAft>
                <a:spcPts val="0"/>
              </a:spcAft>
              <a:buClr>
                <a:schemeClr val="lt1"/>
              </a:buClr>
              <a:buSzPts val="2000"/>
              <a:buFont typeface="Century Gothic"/>
              <a:buChar char="●"/>
            </a:pPr>
            <a:r>
              <a:rPr lang="es-ES" sz="2000">
                <a:solidFill>
                  <a:schemeClr val="lt1"/>
                </a:solidFill>
                <a:latin typeface="Century Gothic"/>
                <a:ea typeface="Century Gothic"/>
                <a:cs typeface="Century Gothic"/>
                <a:sym typeface="Century Gothic"/>
              </a:rPr>
              <a:t>En caso de sorprender a un estudiante portando celular u otro ,se solicitará su entrega, para posteriormente </a:t>
            </a:r>
            <a:r>
              <a:rPr lang="es-ES" sz="2000" b="1">
                <a:solidFill>
                  <a:schemeClr val="lt1"/>
                </a:solidFill>
                <a:latin typeface="Century Gothic"/>
                <a:ea typeface="Century Gothic"/>
                <a:cs typeface="Century Gothic"/>
                <a:sym typeface="Century Gothic"/>
              </a:rPr>
              <a:t>citar a apoderado a entrevista y devolver.</a:t>
            </a:r>
            <a:r>
              <a:rPr lang="es-ES" sz="2000">
                <a:solidFill>
                  <a:schemeClr val="lt1"/>
                </a:solidFill>
                <a:latin typeface="Century Gothic"/>
                <a:ea typeface="Century Gothic"/>
                <a:cs typeface="Century Gothic"/>
                <a:sym typeface="Century Gothic"/>
              </a:rPr>
              <a:t> (dentro del mismo día).</a:t>
            </a:r>
            <a:endParaRPr sz="2000">
              <a:solidFill>
                <a:schemeClr val="lt1"/>
              </a:solidFill>
              <a:latin typeface="Century Gothic"/>
              <a:ea typeface="Century Gothic"/>
              <a:cs typeface="Century Gothic"/>
              <a:sym typeface="Century Gothic"/>
            </a:endParaRPr>
          </a:p>
          <a:p>
            <a:pPr marL="914400" marR="0" lvl="0" indent="0" algn="just" rtl="0">
              <a:lnSpc>
                <a:spcPct val="115000"/>
              </a:lnSpc>
              <a:spcBef>
                <a:spcPts val="0"/>
              </a:spcBef>
              <a:spcAft>
                <a:spcPts val="0"/>
              </a:spcAft>
              <a:buNone/>
            </a:pPr>
            <a:endParaRPr sz="2000">
              <a:solidFill>
                <a:schemeClr val="lt1"/>
              </a:solidFill>
              <a:latin typeface="Century Gothic"/>
              <a:ea typeface="Century Gothic"/>
              <a:cs typeface="Century Gothic"/>
              <a:sym typeface="Century Gothic"/>
            </a:endParaRPr>
          </a:p>
          <a:p>
            <a:pPr marL="457200" marR="0" lvl="0" indent="-355600" algn="just" rtl="0">
              <a:lnSpc>
                <a:spcPct val="115000"/>
              </a:lnSpc>
              <a:spcBef>
                <a:spcPts val="0"/>
              </a:spcBef>
              <a:spcAft>
                <a:spcPts val="0"/>
              </a:spcAft>
              <a:buClr>
                <a:schemeClr val="lt1"/>
              </a:buClr>
              <a:buSzPts val="2000"/>
              <a:buFont typeface="Century Gothic"/>
              <a:buChar char="●"/>
            </a:pPr>
            <a:r>
              <a:rPr lang="es-ES" sz="2000" b="1">
                <a:solidFill>
                  <a:schemeClr val="lt1"/>
                </a:solidFill>
                <a:latin typeface="Century Gothic"/>
                <a:ea typeface="Century Gothic"/>
                <a:cs typeface="Century Gothic"/>
                <a:sym typeface="Century Gothic"/>
              </a:rPr>
              <a:t>Las excepciones </a:t>
            </a:r>
            <a:r>
              <a:rPr lang="es-ES" sz="2000">
                <a:solidFill>
                  <a:schemeClr val="lt1"/>
                </a:solidFill>
                <a:latin typeface="Century Gothic"/>
                <a:ea typeface="Century Gothic"/>
                <a:cs typeface="Century Gothic"/>
                <a:sym typeface="Century Gothic"/>
              </a:rPr>
              <a:t>que estipula la ley son siempre </a:t>
            </a:r>
            <a:r>
              <a:rPr lang="es-ES" sz="2000" b="1">
                <a:solidFill>
                  <a:schemeClr val="lt1"/>
                </a:solidFill>
                <a:latin typeface="Century Gothic"/>
                <a:ea typeface="Century Gothic"/>
                <a:cs typeface="Century Gothic"/>
                <a:sym typeface="Century Gothic"/>
              </a:rPr>
              <a:t>con documentación de profesionales acreditados en mineduc</a:t>
            </a:r>
            <a:r>
              <a:rPr lang="es-ES" sz="2000">
                <a:solidFill>
                  <a:schemeClr val="lt1"/>
                </a:solidFill>
                <a:latin typeface="Century Gothic"/>
                <a:ea typeface="Century Gothic"/>
                <a:cs typeface="Century Gothic"/>
                <a:sym typeface="Century Gothic"/>
              </a:rPr>
              <a:t> y por un periodo de adaptación.</a:t>
            </a:r>
            <a:endParaRPr sz="2000">
              <a:solidFill>
                <a:schemeClr val="lt1"/>
              </a:solidFill>
              <a:latin typeface="Century Gothic"/>
              <a:ea typeface="Century Gothic"/>
              <a:cs typeface="Century Gothic"/>
              <a:sym typeface="Century Gothic"/>
            </a:endParaRPr>
          </a:p>
          <a:p>
            <a:pPr marL="914400" marR="0" lvl="0" indent="0" algn="just" rtl="0">
              <a:lnSpc>
                <a:spcPct val="115000"/>
              </a:lnSpc>
              <a:spcBef>
                <a:spcPts val="0"/>
              </a:spcBef>
              <a:spcAft>
                <a:spcPts val="0"/>
              </a:spcAft>
              <a:buNone/>
            </a:pPr>
            <a:endParaRPr sz="2000">
              <a:solidFill>
                <a:schemeClr val="lt1"/>
              </a:solidFill>
              <a:latin typeface="Century Gothic"/>
              <a:ea typeface="Century Gothic"/>
              <a:cs typeface="Century Gothic"/>
              <a:sym typeface="Century Gothic"/>
            </a:endParaRPr>
          </a:p>
          <a:p>
            <a:pPr marL="457200" marR="0" lvl="0" indent="-355600" algn="just" rtl="0">
              <a:lnSpc>
                <a:spcPct val="115000"/>
              </a:lnSpc>
              <a:spcBef>
                <a:spcPts val="0"/>
              </a:spcBef>
              <a:spcAft>
                <a:spcPts val="0"/>
              </a:spcAft>
              <a:buClr>
                <a:schemeClr val="lt1"/>
              </a:buClr>
              <a:buSzPts val="2000"/>
              <a:buFont typeface="Century Gothic"/>
              <a:buChar char="●"/>
            </a:pPr>
            <a:r>
              <a:rPr lang="es-ES" sz="2000">
                <a:solidFill>
                  <a:schemeClr val="lt1"/>
                </a:solidFill>
                <a:latin typeface="Century Gothic"/>
                <a:ea typeface="Century Gothic"/>
                <a:cs typeface="Century Gothic"/>
                <a:sym typeface="Century Gothic"/>
              </a:rPr>
              <a:t>El uso de celulares personales </a:t>
            </a:r>
            <a:r>
              <a:rPr lang="es-ES" sz="2000" b="1">
                <a:solidFill>
                  <a:schemeClr val="lt1"/>
                </a:solidFill>
                <a:latin typeface="Century Gothic"/>
                <a:ea typeface="Century Gothic"/>
                <a:cs typeface="Century Gothic"/>
                <a:sym typeface="Century Gothic"/>
              </a:rPr>
              <a:t>sólo podrá ser autorizado por DIRECCIÓN</a:t>
            </a:r>
            <a:r>
              <a:rPr lang="es-ES" sz="2000">
                <a:solidFill>
                  <a:schemeClr val="lt1"/>
                </a:solidFill>
                <a:latin typeface="Century Gothic"/>
                <a:ea typeface="Century Gothic"/>
                <a:cs typeface="Century Gothic"/>
                <a:sym typeface="Century Gothic"/>
              </a:rPr>
              <a:t> y en ambientes supervisados. Por lo anterior s</a:t>
            </a:r>
            <a:r>
              <a:rPr lang="es-ES" sz="2000" u="sng">
                <a:solidFill>
                  <a:schemeClr val="lt1"/>
                </a:solidFill>
                <a:latin typeface="Century Gothic"/>
                <a:ea typeface="Century Gothic"/>
                <a:cs typeface="Century Gothic"/>
                <a:sym typeface="Century Gothic"/>
              </a:rPr>
              <a:t>e entiende que en recreos al ser el baño un espacio no supervisado los estudiantes no pueden bajar con ellos en sus bolsillos.</a:t>
            </a:r>
            <a:endParaRPr sz="2000" u="sng">
              <a:solidFill>
                <a:schemeClr val="lt1"/>
              </a:solidFill>
              <a:latin typeface="Century Gothic"/>
              <a:ea typeface="Century Gothic"/>
              <a:cs typeface="Century Gothic"/>
              <a:sym typeface="Century Gothic"/>
            </a:endParaRPr>
          </a:p>
          <a:p>
            <a:pPr marL="457200" marR="0" lvl="0" indent="-355600" algn="just" rtl="0">
              <a:lnSpc>
                <a:spcPct val="115000"/>
              </a:lnSpc>
              <a:spcBef>
                <a:spcPts val="0"/>
              </a:spcBef>
              <a:spcAft>
                <a:spcPts val="0"/>
              </a:spcAft>
              <a:buClr>
                <a:schemeClr val="lt1"/>
              </a:buClr>
              <a:buSzPts val="2000"/>
              <a:buFont typeface="Century Gothic"/>
              <a:buChar char="●"/>
            </a:pPr>
            <a:endParaRPr sz="2000" u="sng">
              <a:solidFill>
                <a:schemeClr val="lt1"/>
              </a:solidFill>
              <a:latin typeface="Century Gothic"/>
              <a:ea typeface="Century Gothic"/>
              <a:cs typeface="Century Gothic"/>
              <a:sym typeface="Century Gothic"/>
            </a:endParaRPr>
          </a:p>
          <a:p>
            <a:pPr marL="457200" marR="0" lvl="0" indent="-355600" algn="just" rtl="0">
              <a:lnSpc>
                <a:spcPct val="115000"/>
              </a:lnSpc>
              <a:spcBef>
                <a:spcPts val="0"/>
              </a:spcBef>
              <a:spcAft>
                <a:spcPts val="0"/>
              </a:spcAft>
              <a:buClr>
                <a:schemeClr val="lt1"/>
              </a:buClr>
              <a:buSzPts val="2000"/>
              <a:buFont typeface="Century Gothic"/>
              <a:buChar char="●"/>
            </a:pPr>
            <a:r>
              <a:rPr lang="es-ES" sz="2000">
                <a:solidFill>
                  <a:schemeClr val="lt1"/>
                </a:solidFill>
                <a:latin typeface="Century Gothic"/>
                <a:ea typeface="Century Gothic"/>
                <a:cs typeface="Century Gothic"/>
                <a:sym typeface="Century Gothic"/>
              </a:rPr>
              <a:t>Para apoyar la comunicación con sus estudiantes o entrega de indicaciones se puede llamar al número +56 9 9239 6114, de secretaría. </a:t>
            </a:r>
            <a:endParaRPr sz="2000">
              <a:solidFill>
                <a:schemeClr val="lt1"/>
              </a:solidFill>
              <a:latin typeface="Century Gothic"/>
              <a:ea typeface="Century Gothic"/>
              <a:cs typeface="Century Gothic"/>
              <a:sym typeface="Century Gothic"/>
            </a:endParaRPr>
          </a:p>
          <a:p>
            <a:pPr marL="457200" marR="0" lvl="0" indent="0" algn="just" rtl="0">
              <a:lnSpc>
                <a:spcPct val="115000"/>
              </a:lnSpc>
              <a:spcBef>
                <a:spcPts val="0"/>
              </a:spcBef>
              <a:spcAft>
                <a:spcPts val="0"/>
              </a:spcAft>
              <a:buClr>
                <a:srgbClr val="000000"/>
              </a:buClr>
              <a:buSzPts val="1700"/>
              <a:buFont typeface="Arial"/>
              <a:buNone/>
            </a:pPr>
            <a:endParaRPr sz="2000">
              <a:solidFill>
                <a:schemeClr val="lt1"/>
              </a:solidFill>
              <a:latin typeface="Century Gothic"/>
              <a:ea typeface="Century Gothic"/>
              <a:cs typeface="Century Gothic"/>
              <a:sym typeface="Century Gothic"/>
            </a:endParaRPr>
          </a:p>
          <a:p>
            <a:pPr marL="457200" marR="0" lvl="0" indent="0" algn="just" rtl="0">
              <a:lnSpc>
                <a:spcPct val="115000"/>
              </a:lnSpc>
              <a:spcBef>
                <a:spcPts val="0"/>
              </a:spcBef>
              <a:spcAft>
                <a:spcPts val="0"/>
              </a:spcAft>
              <a:buClr>
                <a:srgbClr val="000000"/>
              </a:buClr>
              <a:buSzPts val="1700"/>
              <a:buFont typeface="Arial"/>
              <a:buNone/>
            </a:pPr>
            <a:endParaRPr sz="1700" b="0" i="0" u="none" strike="noStrike" cap="none">
              <a:solidFill>
                <a:schemeClr val="lt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2300"/>
              <a:buFont typeface="Arial"/>
              <a:buNone/>
            </a:pPr>
            <a:endParaRPr sz="2300" b="0" i="0" u="none" strike="noStrike" cap="none">
              <a:solidFill>
                <a:schemeClr val="lt1"/>
              </a:solidFill>
              <a:latin typeface="Century Gothic"/>
              <a:ea typeface="Century Gothic"/>
              <a:cs typeface="Century Gothic"/>
              <a:sym typeface="Century Gothic"/>
            </a:endParaRPr>
          </a:p>
        </p:txBody>
      </p:sp>
      <p:pic>
        <p:nvPicPr>
          <p:cNvPr id="352" name="Google Shape;352;g3c5912a8f32_0_35"/>
          <p:cNvPicPr preferRelativeResize="0"/>
          <p:nvPr/>
        </p:nvPicPr>
        <p:blipFill rotWithShape="1">
          <a:blip r:embed="rId3">
            <a:alphaModFix/>
          </a:blip>
          <a:srcRect/>
          <a:stretch/>
        </p:blipFill>
        <p:spPr>
          <a:xfrm>
            <a:off x="11371898" y="-62915"/>
            <a:ext cx="3481720" cy="1430343"/>
          </a:xfrm>
          <a:prstGeom prst="rect">
            <a:avLst/>
          </a:prstGeom>
          <a:noFill/>
          <a:ln>
            <a:noFill/>
          </a:ln>
        </p:spPr>
      </p:pic>
      <p:pic>
        <p:nvPicPr>
          <p:cNvPr id="353" name="Google Shape;353;g3c5912a8f32_0_35" descr="Los niños de la escuela de dibujos animados Imagen Vector de stock - Alamy"/>
          <p:cNvPicPr preferRelativeResize="0"/>
          <p:nvPr/>
        </p:nvPicPr>
        <p:blipFill rotWithShape="1">
          <a:blip r:embed="rId4">
            <a:alphaModFix/>
          </a:blip>
          <a:srcRect/>
          <a:stretch/>
        </p:blipFill>
        <p:spPr>
          <a:xfrm>
            <a:off x="10939950" y="5589148"/>
            <a:ext cx="1252050" cy="15610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6A9F5"/>
            </a:gs>
            <a:gs pos="100000">
              <a:srgbClr val="484848"/>
            </a:gs>
          </a:gsLst>
          <a:lin ang="5400012" scaled="0"/>
        </a:gradFill>
        <a:effectLst/>
      </p:bgPr>
    </p:bg>
    <p:spTree>
      <p:nvGrpSpPr>
        <p:cNvPr id="1" name="Shape 358"/>
        <p:cNvGrpSpPr/>
        <p:nvPr/>
      </p:nvGrpSpPr>
      <p:grpSpPr>
        <a:xfrm>
          <a:off x="0" y="0"/>
          <a:ext cx="0" cy="0"/>
          <a:chOff x="0" y="0"/>
          <a:chExt cx="0" cy="0"/>
        </a:xfrm>
      </p:grpSpPr>
      <p:sp>
        <p:nvSpPr>
          <p:cNvPr id="359" name="Google Shape;359;g2c1dffb7421_0_582"/>
          <p:cNvSpPr txBox="1"/>
          <p:nvPr/>
        </p:nvSpPr>
        <p:spPr>
          <a:xfrm>
            <a:off x="145050" y="331450"/>
            <a:ext cx="10096800" cy="5559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1371600" marR="0" lvl="2" indent="-381000" algn="l" rtl="0">
              <a:lnSpc>
                <a:spcPct val="115000"/>
              </a:lnSpc>
              <a:spcBef>
                <a:spcPts val="0"/>
              </a:spcBef>
              <a:spcAft>
                <a:spcPts val="0"/>
              </a:spcAft>
              <a:buClr>
                <a:schemeClr val="lt1"/>
              </a:buClr>
              <a:buSzPts val="2400"/>
              <a:buFont typeface="Century Gothic"/>
              <a:buChar char="⮚"/>
            </a:pPr>
            <a:r>
              <a:rPr lang="es-ES" sz="2400" b="1" i="0" u="none" strike="noStrike" cap="none">
                <a:solidFill>
                  <a:schemeClr val="lt1"/>
                </a:solidFill>
                <a:latin typeface="Century Gothic"/>
                <a:ea typeface="Century Gothic"/>
                <a:cs typeface="Century Gothic"/>
                <a:sym typeface="Century Gothic"/>
              </a:rPr>
              <a:t>FECHA DE </a:t>
            </a:r>
            <a:r>
              <a:rPr lang="es-ES" sz="2400" b="1">
                <a:solidFill>
                  <a:schemeClr val="lt1"/>
                </a:solidFill>
                <a:latin typeface="Century Gothic"/>
                <a:ea typeface="Century Gothic"/>
                <a:cs typeface="Century Gothic"/>
                <a:sym typeface="Century Gothic"/>
              </a:rPr>
              <a:t>INTERÉS</a:t>
            </a:r>
            <a:endParaRPr sz="2400" b="1" i="0" u="none" strike="noStrike" cap="none">
              <a:solidFill>
                <a:schemeClr val="lt1"/>
              </a:solidFill>
              <a:latin typeface="Century Gothic"/>
              <a:ea typeface="Century Gothic"/>
              <a:cs typeface="Century Gothic"/>
              <a:sym typeface="Century Gothic"/>
            </a:endParaRPr>
          </a:p>
          <a:p>
            <a:pPr marL="1828800" marR="0" lvl="3" indent="-381000" algn="l" rtl="0">
              <a:lnSpc>
                <a:spcPct val="115000"/>
              </a:lnSpc>
              <a:spcBef>
                <a:spcPts val="0"/>
              </a:spcBef>
              <a:spcAft>
                <a:spcPts val="0"/>
              </a:spcAft>
              <a:buClr>
                <a:schemeClr val="lt1"/>
              </a:buClr>
              <a:buSzPts val="2400"/>
              <a:buFont typeface="Century Gothic"/>
              <a:buChar char="⮚"/>
            </a:pPr>
            <a:r>
              <a:rPr lang="es-ES" sz="2400">
                <a:solidFill>
                  <a:schemeClr val="lt1"/>
                </a:solidFill>
                <a:latin typeface="Century Gothic"/>
                <a:ea typeface="Century Gothic"/>
                <a:cs typeface="Century Gothic"/>
                <a:sym typeface="Century Gothic"/>
              </a:rPr>
              <a:t>Jueves 2 de abril</a:t>
            </a:r>
            <a:r>
              <a:rPr lang="es-ES" sz="2400" b="0" i="0" u="none" strike="noStrike" cap="none">
                <a:solidFill>
                  <a:schemeClr val="lt1"/>
                </a:solidFill>
                <a:latin typeface="Century Gothic"/>
                <a:ea typeface="Century Gothic"/>
                <a:cs typeface="Century Gothic"/>
                <a:sym typeface="Century Gothic"/>
              </a:rPr>
              <a:t>: Reunión de  consejo escolar a las 11:00 hrs (invitar a la directiva que se conforma.)</a:t>
            </a:r>
            <a:endParaRPr sz="2400" b="0" i="0" u="none" strike="noStrike" cap="none">
              <a:solidFill>
                <a:schemeClr val="lt1"/>
              </a:solidFill>
              <a:latin typeface="Century Gothic"/>
              <a:ea typeface="Century Gothic"/>
              <a:cs typeface="Century Gothic"/>
              <a:sym typeface="Century Gothic"/>
            </a:endParaRPr>
          </a:p>
          <a:p>
            <a:pPr marL="1371600" marR="0" lvl="0" indent="0" algn="l" rtl="0">
              <a:lnSpc>
                <a:spcPct val="115000"/>
              </a:lnSpc>
              <a:spcBef>
                <a:spcPts val="0"/>
              </a:spcBef>
              <a:spcAft>
                <a:spcPts val="0"/>
              </a:spcAft>
              <a:buNone/>
            </a:pPr>
            <a:endParaRPr sz="2400" b="1">
              <a:solidFill>
                <a:schemeClr val="lt1"/>
              </a:solidFill>
              <a:latin typeface="Century Gothic"/>
              <a:ea typeface="Century Gothic"/>
              <a:cs typeface="Century Gothic"/>
              <a:sym typeface="Century Gothic"/>
            </a:endParaRPr>
          </a:p>
          <a:p>
            <a:pPr marL="1371600" marR="0" lvl="2" indent="-381000" algn="l" rtl="0">
              <a:lnSpc>
                <a:spcPct val="115000"/>
              </a:lnSpc>
              <a:spcBef>
                <a:spcPts val="0"/>
              </a:spcBef>
              <a:spcAft>
                <a:spcPts val="0"/>
              </a:spcAft>
              <a:buClr>
                <a:schemeClr val="lt1"/>
              </a:buClr>
              <a:buSzPts val="2400"/>
              <a:buFont typeface="Century Gothic"/>
              <a:buChar char="⮚"/>
            </a:pPr>
            <a:r>
              <a:rPr lang="es-ES" sz="2400" b="1" i="0" u="none" strike="noStrike" cap="none">
                <a:solidFill>
                  <a:schemeClr val="lt1"/>
                </a:solidFill>
                <a:latin typeface="Century Gothic"/>
                <a:ea typeface="Century Gothic"/>
                <a:cs typeface="Century Gothic"/>
                <a:sym typeface="Century Gothic"/>
              </a:rPr>
              <a:t>Inicio de uso de la plataforma </a:t>
            </a:r>
            <a:r>
              <a:rPr lang="es-ES" sz="2400" b="1">
                <a:solidFill>
                  <a:schemeClr val="lt1"/>
                </a:solidFill>
                <a:latin typeface="Century Gothic"/>
                <a:ea typeface="Century Gothic"/>
                <a:cs typeface="Century Gothic"/>
                <a:sym typeface="Century Gothic"/>
              </a:rPr>
              <a:t>Webclass</a:t>
            </a:r>
            <a:r>
              <a:rPr lang="es-ES" sz="2400" b="1" i="0" u="none" strike="noStrike" cap="none">
                <a:solidFill>
                  <a:schemeClr val="lt1"/>
                </a:solidFill>
                <a:latin typeface="Century Gothic"/>
                <a:ea typeface="Century Gothic"/>
                <a:cs typeface="Century Gothic"/>
                <a:sym typeface="Century Gothic"/>
              </a:rPr>
              <a:t> como herramienta digital.</a:t>
            </a:r>
            <a:endParaRPr sz="2400" b="1" i="0" u="none" strike="noStrike" cap="none">
              <a:solidFill>
                <a:schemeClr val="lt1"/>
              </a:solidFill>
              <a:latin typeface="Century Gothic"/>
              <a:ea typeface="Century Gothic"/>
              <a:cs typeface="Century Gothic"/>
              <a:sym typeface="Century Gothic"/>
            </a:endParaRPr>
          </a:p>
          <a:p>
            <a:pPr marL="1371600" marR="0" lvl="0" indent="0" algn="l" rtl="0">
              <a:lnSpc>
                <a:spcPct val="115000"/>
              </a:lnSpc>
              <a:spcBef>
                <a:spcPts val="0"/>
              </a:spcBef>
              <a:spcAft>
                <a:spcPts val="0"/>
              </a:spcAft>
              <a:buNone/>
            </a:pPr>
            <a:endParaRPr sz="2400" b="1">
              <a:solidFill>
                <a:schemeClr val="lt1"/>
              </a:solidFill>
              <a:latin typeface="Century Gothic"/>
              <a:ea typeface="Century Gothic"/>
              <a:cs typeface="Century Gothic"/>
              <a:sym typeface="Century Gothic"/>
            </a:endParaRPr>
          </a:p>
          <a:p>
            <a:pPr marL="1371600" marR="0" lvl="2" indent="-381000" algn="l" rtl="0">
              <a:lnSpc>
                <a:spcPct val="115000"/>
              </a:lnSpc>
              <a:spcBef>
                <a:spcPts val="0"/>
              </a:spcBef>
              <a:spcAft>
                <a:spcPts val="0"/>
              </a:spcAft>
              <a:buClr>
                <a:schemeClr val="lt1"/>
              </a:buClr>
              <a:buSzPts val="2400"/>
              <a:buFont typeface="Century Gothic"/>
              <a:buChar char="⮚"/>
            </a:pPr>
            <a:r>
              <a:rPr lang="es-ES" sz="2400" b="1" i="0" u="none" strike="noStrike" cap="none">
                <a:solidFill>
                  <a:schemeClr val="lt1"/>
                </a:solidFill>
                <a:latin typeface="Century Gothic"/>
                <a:ea typeface="Century Gothic"/>
                <a:cs typeface="Century Gothic"/>
                <a:sym typeface="Century Gothic"/>
              </a:rPr>
              <a:t>Visitar Página Web Institucional </a:t>
            </a:r>
            <a:r>
              <a:rPr lang="es-ES" sz="2400" b="1" i="0" u="sng" strike="noStrike" cap="none">
                <a:solidFill>
                  <a:schemeClr val="lt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www.colegiosannicolas.cl</a:t>
            </a:r>
            <a:endParaRPr sz="2400" b="1" i="0" u="none" strike="noStrike" cap="none">
              <a:solidFill>
                <a:schemeClr val="lt1"/>
              </a:solidFill>
              <a:latin typeface="Century Gothic"/>
              <a:ea typeface="Century Gothic"/>
              <a:cs typeface="Century Gothic"/>
              <a:sym typeface="Century Gothic"/>
            </a:endParaRPr>
          </a:p>
          <a:p>
            <a:pPr marL="1828800" marR="0" lvl="3" indent="-381000" algn="l" rtl="0">
              <a:lnSpc>
                <a:spcPct val="115000"/>
              </a:lnSpc>
              <a:spcBef>
                <a:spcPts val="0"/>
              </a:spcBef>
              <a:spcAft>
                <a:spcPts val="0"/>
              </a:spcAft>
              <a:buClr>
                <a:schemeClr val="lt1"/>
              </a:buClr>
              <a:buSzPts val="2400"/>
              <a:buFont typeface="Century Gothic"/>
              <a:buChar char="⮚"/>
            </a:pPr>
            <a:r>
              <a:rPr lang="es-ES" sz="2400" b="1" i="0" u="none" strike="noStrike" cap="none">
                <a:solidFill>
                  <a:schemeClr val="lt1"/>
                </a:solidFill>
                <a:latin typeface="Century Gothic"/>
                <a:ea typeface="Century Gothic"/>
                <a:cs typeface="Century Gothic"/>
                <a:sym typeface="Century Gothic"/>
              </a:rPr>
              <a:t>RICE / CONTIENE TODOS NUESTROS PROTOCOLOS 202</a:t>
            </a:r>
            <a:r>
              <a:rPr lang="es-ES" sz="2400" b="1">
                <a:solidFill>
                  <a:schemeClr val="lt1"/>
                </a:solidFill>
                <a:latin typeface="Century Gothic"/>
                <a:ea typeface="Century Gothic"/>
                <a:cs typeface="Century Gothic"/>
                <a:sym typeface="Century Gothic"/>
              </a:rPr>
              <a:t>6</a:t>
            </a:r>
            <a:endParaRPr sz="2400" b="1" i="0" u="none" strike="noStrike" cap="none">
              <a:solidFill>
                <a:schemeClr val="lt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2400" b="1" i="0" u="none" strike="noStrike" cap="none">
              <a:solidFill>
                <a:schemeClr val="lt1"/>
              </a:solidFill>
              <a:latin typeface="Century Gothic"/>
              <a:ea typeface="Century Gothic"/>
              <a:cs typeface="Century Gothic"/>
              <a:sym typeface="Century Gothic"/>
            </a:endParaRPr>
          </a:p>
          <a:p>
            <a:pPr marL="1371600" marR="0" lvl="2" indent="-381000" algn="l" rtl="0">
              <a:lnSpc>
                <a:spcPct val="115000"/>
              </a:lnSpc>
              <a:spcBef>
                <a:spcPts val="0"/>
              </a:spcBef>
              <a:spcAft>
                <a:spcPts val="0"/>
              </a:spcAft>
              <a:buClr>
                <a:schemeClr val="lt1"/>
              </a:buClr>
              <a:buSzPts val="2400"/>
              <a:buFont typeface="Century Gothic"/>
              <a:buChar char="⮚"/>
            </a:pPr>
            <a:r>
              <a:rPr lang="es-ES" sz="2400" b="1" i="0" u="none" strike="noStrike" cap="none">
                <a:solidFill>
                  <a:schemeClr val="lt1"/>
                </a:solidFill>
                <a:latin typeface="Century Gothic"/>
                <a:ea typeface="Century Gothic"/>
                <a:cs typeface="Century Gothic"/>
                <a:sym typeface="Century Gothic"/>
              </a:rPr>
              <a:t>Elegir Directivas de curso. (presidente, secretario, delegado).</a:t>
            </a:r>
            <a:endParaRPr sz="2400" b="1" i="0" u="none" strike="noStrike" cap="none">
              <a:solidFill>
                <a:schemeClr val="lt1"/>
              </a:solidFill>
              <a:latin typeface="Century Gothic"/>
              <a:ea typeface="Century Gothic"/>
              <a:cs typeface="Century Gothic"/>
              <a:sym typeface="Century Gothic"/>
            </a:endParaRPr>
          </a:p>
        </p:txBody>
      </p:sp>
      <p:pic>
        <p:nvPicPr>
          <p:cNvPr id="360" name="Google Shape;360;g2c1dffb7421_0_582"/>
          <p:cNvPicPr preferRelativeResize="0"/>
          <p:nvPr/>
        </p:nvPicPr>
        <p:blipFill rotWithShape="1">
          <a:blip r:embed="rId4">
            <a:alphaModFix/>
          </a:blip>
          <a:srcRect/>
          <a:stretch/>
        </p:blipFill>
        <p:spPr>
          <a:xfrm>
            <a:off x="10774173" y="287410"/>
            <a:ext cx="3481720" cy="1430343"/>
          </a:xfrm>
          <a:prstGeom prst="rect">
            <a:avLst/>
          </a:prstGeom>
          <a:noFill/>
          <a:ln>
            <a:noFill/>
          </a:ln>
        </p:spPr>
      </p:pic>
      <p:pic>
        <p:nvPicPr>
          <p:cNvPr id="361" name="Google Shape;361;g2c1dffb7421_0_582" descr="Los niños de la escuela de dibujos animados Imagen Vector de stock - Alamy"/>
          <p:cNvPicPr preferRelativeResize="0"/>
          <p:nvPr/>
        </p:nvPicPr>
        <p:blipFill rotWithShape="1">
          <a:blip r:embed="rId5">
            <a:alphaModFix/>
          </a:blip>
          <a:srcRect/>
          <a:stretch/>
        </p:blipFill>
        <p:spPr>
          <a:xfrm>
            <a:off x="10241839" y="3387050"/>
            <a:ext cx="1950160" cy="24313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6A9F5"/>
            </a:gs>
            <a:gs pos="100000">
              <a:srgbClr val="484848"/>
            </a:gs>
          </a:gsLst>
          <a:lin ang="5400012" scaled="0"/>
        </a:gradFill>
        <a:effectLst/>
      </p:bgPr>
    </p:bg>
    <p:spTree>
      <p:nvGrpSpPr>
        <p:cNvPr id="1" name="Shape 366"/>
        <p:cNvGrpSpPr/>
        <p:nvPr/>
      </p:nvGrpSpPr>
      <p:grpSpPr>
        <a:xfrm>
          <a:off x="0" y="0"/>
          <a:ext cx="0" cy="0"/>
          <a:chOff x="0" y="0"/>
          <a:chExt cx="0" cy="0"/>
        </a:xfrm>
      </p:grpSpPr>
      <p:sp>
        <p:nvSpPr>
          <p:cNvPr id="367" name="Google Shape;367;g3c5912a8f32_0_56"/>
          <p:cNvSpPr txBox="1"/>
          <p:nvPr/>
        </p:nvSpPr>
        <p:spPr>
          <a:xfrm>
            <a:off x="2808550" y="2124600"/>
            <a:ext cx="6021000" cy="14823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1371600" marR="0" lvl="0" indent="0" algn="l" rtl="0">
              <a:lnSpc>
                <a:spcPct val="115000"/>
              </a:lnSpc>
              <a:spcBef>
                <a:spcPts val="0"/>
              </a:spcBef>
              <a:spcAft>
                <a:spcPts val="0"/>
              </a:spcAft>
              <a:buNone/>
            </a:pPr>
            <a:r>
              <a:rPr lang="es-ES" sz="4200" b="1">
                <a:solidFill>
                  <a:schemeClr val="lt1"/>
                </a:solidFill>
                <a:latin typeface="Century Gothic"/>
                <a:ea typeface="Century Gothic"/>
                <a:cs typeface="Century Gothic"/>
                <a:sym typeface="Century Gothic"/>
              </a:rPr>
              <a:t>RESULTADOS SIMCE 2025</a:t>
            </a:r>
            <a:endParaRPr sz="4200" b="1" i="0" u="none" strike="noStrike" cap="none">
              <a:solidFill>
                <a:schemeClr val="lt1"/>
              </a:solidFill>
              <a:latin typeface="Century Gothic"/>
              <a:ea typeface="Century Gothic"/>
              <a:cs typeface="Century Gothic"/>
              <a:sym typeface="Century Gothic"/>
            </a:endParaRPr>
          </a:p>
        </p:txBody>
      </p:sp>
      <p:pic>
        <p:nvPicPr>
          <p:cNvPr id="368" name="Google Shape;368;g3c5912a8f32_0_56"/>
          <p:cNvPicPr preferRelativeResize="0"/>
          <p:nvPr/>
        </p:nvPicPr>
        <p:blipFill rotWithShape="1">
          <a:blip r:embed="rId3">
            <a:alphaModFix/>
          </a:blip>
          <a:srcRect/>
          <a:stretch/>
        </p:blipFill>
        <p:spPr>
          <a:xfrm>
            <a:off x="10774173" y="287410"/>
            <a:ext cx="3481720" cy="1430343"/>
          </a:xfrm>
          <a:prstGeom prst="rect">
            <a:avLst/>
          </a:prstGeom>
          <a:noFill/>
          <a:ln>
            <a:noFill/>
          </a:ln>
        </p:spPr>
      </p:pic>
      <p:pic>
        <p:nvPicPr>
          <p:cNvPr id="369" name="Google Shape;369;g3c5912a8f32_0_56" descr="Los niños de la escuela de dibujos animados Imagen Vector de stock - Alamy"/>
          <p:cNvPicPr preferRelativeResize="0"/>
          <p:nvPr/>
        </p:nvPicPr>
        <p:blipFill rotWithShape="1">
          <a:blip r:embed="rId4">
            <a:alphaModFix/>
          </a:blip>
          <a:srcRect/>
          <a:stretch/>
        </p:blipFill>
        <p:spPr>
          <a:xfrm>
            <a:off x="10241839" y="3387050"/>
            <a:ext cx="1950160" cy="24313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3c5912a8f32_0_0"/>
          <p:cNvSpPr txBox="1">
            <a:spLocks noGrp="1"/>
          </p:cNvSpPr>
          <p:nvPr>
            <p:ph type="title"/>
          </p:nvPr>
        </p:nvSpPr>
        <p:spPr>
          <a:xfrm>
            <a:off x="623179" y="259219"/>
            <a:ext cx="9603300" cy="1049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s-ES"/>
              <a:t>RESULTADOS SIMCE 4° BÁSICO 2025</a:t>
            </a:r>
            <a:endParaRPr/>
          </a:p>
          <a:p>
            <a:pPr marL="0" lvl="0" indent="0" algn="l" rtl="0">
              <a:spcBef>
                <a:spcPts val="0"/>
              </a:spcBef>
              <a:spcAft>
                <a:spcPts val="0"/>
              </a:spcAft>
              <a:buNone/>
            </a:pPr>
            <a:endParaRPr/>
          </a:p>
        </p:txBody>
      </p:sp>
      <p:sp>
        <p:nvSpPr>
          <p:cNvPr id="376" name="Google Shape;376;g3c5912a8f32_0_0"/>
          <p:cNvSpPr txBox="1">
            <a:spLocks noGrp="1"/>
          </p:cNvSpPr>
          <p:nvPr>
            <p:ph type="body" idx="1"/>
          </p:nvPr>
        </p:nvSpPr>
        <p:spPr>
          <a:xfrm>
            <a:off x="1451579" y="2015732"/>
            <a:ext cx="9603300" cy="3450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77" name="Google Shape;377;g3c5912a8f32_0_0"/>
          <p:cNvPicPr preferRelativeResize="0"/>
          <p:nvPr/>
        </p:nvPicPr>
        <p:blipFill>
          <a:blip r:embed="rId3">
            <a:alphaModFix/>
          </a:blip>
          <a:stretch>
            <a:fillRect/>
          </a:stretch>
        </p:blipFill>
        <p:spPr>
          <a:xfrm>
            <a:off x="0" y="1072287"/>
            <a:ext cx="12192001" cy="5337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3c5912a8f32_0_7"/>
          <p:cNvSpPr txBox="1">
            <a:spLocks noGrp="1"/>
          </p:cNvSpPr>
          <p:nvPr>
            <p:ph type="title"/>
          </p:nvPr>
        </p:nvSpPr>
        <p:spPr>
          <a:xfrm>
            <a:off x="308579" y="227769"/>
            <a:ext cx="9603300" cy="1049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s-ES"/>
              <a:t>Resultados SIMCE 8° básico 2025</a:t>
            </a:r>
            <a:endParaRPr/>
          </a:p>
        </p:txBody>
      </p:sp>
      <p:sp>
        <p:nvSpPr>
          <p:cNvPr id="384" name="Google Shape;384;g3c5912a8f32_0_7"/>
          <p:cNvSpPr txBox="1">
            <a:spLocks noGrp="1"/>
          </p:cNvSpPr>
          <p:nvPr>
            <p:ph type="body" idx="1"/>
          </p:nvPr>
        </p:nvSpPr>
        <p:spPr>
          <a:xfrm>
            <a:off x="1451579" y="2015732"/>
            <a:ext cx="9603300" cy="3450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85" name="Google Shape;385;g3c5912a8f32_0_7"/>
          <p:cNvPicPr preferRelativeResize="0"/>
          <p:nvPr/>
        </p:nvPicPr>
        <p:blipFill>
          <a:blip r:embed="rId3">
            <a:alphaModFix/>
          </a:blip>
          <a:stretch>
            <a:fillRect/>
          </a:stretch>
        </p:blipFill>
        <p:spPr>
          <a:xfrm>
            <a:off x="0" y="1124567"/>
            <a:ext cx="12191999" cy="56784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6A9F5"/>
            </a:gs>
            <a:gs pos="99000">
              <a:srgbClr val="181612"/>
            </a:gs>
            <a:gs pos="100000">
              <a:srgbClr val="181612"/>
            </a:gs>
          </a:gsLst>
          <a:lin ang="5400012" scaled="0"/>
        </a:gradFill>
        <a:effectLst/>
      </p:bgPr>
    </p:bg>
    <p:spTree>
      <p:nvGrpSpPr>
        <p:cNvPr id="1" name="Shape 236"/>
        <p:cNvGrpSpPr/>
        <p:nvPr/>
      </p:nvGrpSpPr>
      <p:grpSpPr>
        <a:xfrm>
          <a:off x="0" y="0"/>
          <a:ext cx="0" cy="0"/>
          <a:chOff x="0" y="0"/>
          <a:chExt cx="0" cy="0"/>
        </a:xfrm>
      </p:grpSpPr>
      <p:sp>
        <p:nvSpPr>
          <p:cNvPr id="237" name="Google Shape;237;p2"/>
          <p:cNvSpPr txBox="1">
            <a:spLocks noGrp="1"/>
          </p:cNvSpPr>
          <p:nvPr>
            <p:ph type="title"/>
          </p:nvPr>
        </p:nvSpPr>
        <p:spPr>
          <a:xfrm>
            <a:off x="3040674" y="264653"/>
            <a:ext cx="6591916" cy="85212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Gill Sans"/>
              <a:buNone/>
            </a:pPr>
            <a:r>
              <a:rPr lang="es-ES" sz="4000" b="1">
                <a:solidFill>
                  <a:schemeClr val="lt1"/>
                </a:solidFill>
              </a:rPr>
              <a:t>PAUTA REUNIÓN MARZO </a:t>
            </a:r>
            <a:endParaRPr/>
          </a:p>
        </p:txBody>
      </p:sp>
      <p:sp>
        <p:nvSpPr>
          <p:cNvPr id="238" name="Google Shape;238;p2"/>
          <p:cNvSpPr txBox="1"/>
          <p:nvPr/>
        </p:nvSpPr>
        <p:spPr>
          <a:xfrm>
            <a:off x="890333" y="1205824"/>
            <a:ext cx="11787900" cy="4710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	Bienvenida Apoderados 202</a:t>
            </a:r>
            <a:r>
              <a:rPr lang="es-ES" sz="2400">
                <a:solidFill>
                  <a:schemeClr val="lt1"/>
                </a:solidFill>
                <a:latin typeface="Century Gothic"/>
                <a:ea typeface="Century Gothic"/>
                <a:cs typeface="Century Gothic"/>
                <a:sym typeface="Century Gothic"/>
              </a:rPr>
              <a:t>6</a:t>
            </a:r>
            <a:endParaRPr sz="1400" b="0" i="0" u="none" strike="noStrike" cap="none">
              <a:solidFill>
                <a:srgbClr val="000000"/>
              </a:solidFill>
              <a:latin typeface="Arial"/>
              <a:ea typeface="Arial"/>
              <a:cs typeface="Arial"/>
              <a:sym typeface="Arial"/>
            </a:endParaRPr>
          </a:p>
          <a:p>
            <a:pPr marL="342900" marR="0" lvl="0" indent="-190500" algn="l" rtl="0">
              <a:lnSpc>
                <a:spcPct val="115000"/>
              </a:lnSpc>
              <a:spcBef>
                <a:spcPts val="0"/>
              </a:spcBef>
              <a:spcAft>
                <a:spcPts val="0"/>
              </a:spcAft>
              <a:buClr>
                <a:schemeClr val="dk1"/>
              </a:buClr>
              <a:buSzPts val="2400"/>
              <a:buFont typeface="Noto Sans Symbols"/>
              <a:buNone/>
            </a:pPr>
            <a:endParaRPr sz="2400" b="0" i="0" u="none" strike="noStrike" cap="none">
              <a:solidFill>
                <a:schemeClr val="lt1"/>
              </a:solidFill>
              <a:latin typeface="Century Gothic"/>
              <a:ea typeface="Century Gothic"/>
              <a:cs typeface="Century Gothic"/>
              <a:sym typeface="Century Gothic"/>
            </a:endParaRPr>
          </a:p>
          <a:p>
            <a:pPr marL="342900" marR="0" lvl="0"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Respecto al retorno de clases 202</a:t>
            </a:r>
            <a:r>
              <a:rPr lang="es-ES" sz="2400">
                <a:solidFill>
                  <a:schemeClr val="lt1"/>
                </a:solidFill>
                <a:latin typeface="Century Gothic"/>
                <a:ea typeface="Century Gothic"/>
                <a:cs typeface="Century Gothic"/>
                <a:sym typeface="Century Gothic"/>
              </a:rPr>
              <a:t>6</a:t>
            </a:r>
            <a:r>
              <a:rPr lang="es-ES" sz="24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Rutinas de ingreso y egreso</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lt1"/>
              </a:solidFill>
              <a:latin typeface="Century Gothic"/>
              <a:ea typeface="Century Gothic"/>
              <a:cs typeface="Century Gothic"/>
              <a:sym typeface="Century Gothic"/>
            </a:endParaRPr>
          </a:p>
          <a:p>
            <a:pPr marL="342900" marR="0" lvl="0"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Información Relevante</a:t>
            </a:r>
            <a:endParaRPr sz="1400" b="0" i="0" u="none" strike="noStrike" cap="none">
              <a:solidFill>
                <a:srgbClr val="000000"/>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lt1"/>
              </a:solidFill>
              <a:latin typeface="Century Gothic"/>
              <a:ea typeface="Century Gothic"/>
              <a:cs typeface="Century Gothic"/>
              <a:sym typeface="Century Gothic"/>
            </a:endParaRPr>
          </a:p>
          <a:p>
            <a:pPr marL="342900" marR="0" lvl="0"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Reglamento Interno de convivencia Escolar (RICE)</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Elección de directiva de apoderados </a:t>
            </a:r>
            <a:endParaRPr sz="1400" b="0" i="0" u="none" strike="noStrike" cap="none">
              <a:solidFill>
                <a:srgbClr val="000000"/>
              </a:solidFill>
              <a:latin typeface="Arial"/>
              <a:ea typeface="Arial"/>
              <a:cs typeface="Arial"/>
              <a:sym typeface="Arial"/>
            </a:endParaRPr>
          </a:p>
          <a:p>
            <a:pPr marL="457200" marR="0" lvl="1" indent="0" algn="l" rtl="0">
              <a:lnSpc>
                <a:spcPct val="115000"/>
              </a:lnSpc>
              <a:spcBef>
                <a:spcPts val="0"/>
              </a:spcBef>
              <a:spcAft>
                <a:spcPts val="0"/>
              </a:spcAft>
              <a:buClr>
                <a:srgbClr val="000000"/>
              </a:buClr>
              <a:buSzPts val="2400"/>
              <a:buFont typeface="Arial"/>
              <a:buNone/>
            </a:pPr>
            <a:endParaRPr sz="2400" b="0" i="0" u="none" strike="noStrike" cap="none">
              <a:solidFill>
                <a:schemeClr val="lt1"/>
              </a:solidFill>
              <a:latin typeface="Century Gothic"/>
              <a:ea typeface="Century Gothic"/>
              <a:cs typeface="Century Gothic"/>
              <a:sym typeface="Century Gothic"/>
            </a:endParaRPr>
          </a:p>
          <a:p>
            <a:pPr marL="457200" marR="0" lvl="1" indent="0" algn="l" rtl="0">
              <a:lnSpc>
                <a:spcPct val="115000"/>
              </a:lnSpc>
              <a:spcBef>
                <a:spcPts val="0"/>
              </a:spcBef>
              <a:spcAft>
                <a:spcPts val="0"/>
              </a:spcAft>
              <a:buClr>
                <a:srgbClr val="000000"/>
              </a:buClr>
              <a:buSzPts val="2400"/>
              <a:buFont typeface="Arial"/>
              <a:buNone/>
            </a:pPr>
            <a:endParaRPr sz="2400" b="0" i="0" u="none" strike="noStrike" cap="none">
              <a:solidFill>
                <a:schemeClr val="lt1"/>
              </a:solidFill>
              <a:latin typeface="Century Gothic"/>
              <a:ea typeface="Century Gothic"/>
              <a:cs typeface="Century Gothic"/>
              <a:sym typeface="Century Gothic"/>
            </a:endParaRPr>
          </a:p>
        </p:txBody>
      </p:sp>
      <p:pic>
        <p:nvPicPr>
          <p:cNvPr id="239" name="Google Shape;239;p2"/>
          <p:cNvPicPr preferRelativeResize="0"/>
          <p:nvPr/>
        </p:nvPicPr>
        <p:blipFill rotWithShape="1">
          <a:blip r:embed="rId3">
            <a:alphaModFix/>
          </a:blip>
          <a:srcRect/>
          <a:stretch/>
        </p:blipFill>
        <p:spPr>
          <a:xfrm>
            <a:off x="10937245" y="199228"/>
            <a:ext cx="3481720" cy="1430343"/>
          </a:xfrm>
          <a:prstGeom prst="rect">
            <a:avLst/>
          </a:prstGeom>
          <a:noFill/>
          <a:ln>
            <a:noFill/>
          </a:ln>
        </p:spPr>
      </p:pic>
      <p:pic>
        <p:nvPicPr>
          <p:cNvPr id="240" name="Google Shape;240;p2" descr="Los niños de la escuela de dibujos animados Imagen Vector de stock - Alamy"/>
          <p:cNvPicPr preferRelativeResize="0"/>
          <p:nvPr/>
        </p:nvPicPr>
        <p:blipFill rotWithShape="1">
          <a:blip r:embed="rId4">
            <a:alphaModFix/>
          </a:blip>
          <a:srcRect/>
          <a:stretch/>
        </p:blipFill>
        <p:spPr>
          <a:xfrm>
            <a:off x="9962164" y="3955074"/>
            <a:ext cx="1950161" cy="24313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3c5912a8f32_0_13"/>
          <p:cNvSpPr txBox="1">
            <a:spLocks noGrp="1"/>
          </p:cNvSpPr>
          <p:nvPr>
            <p:ph type="title"/>
          </p:nvPr>
        </p:nvSpPr>
        <p:spPr>
          <a:xfrm>
            <a:off x="507829" y="500394"/>
            <a:ext cx="9603300" cy="1049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s-ES"/>
              <a:t>Resultados SIMCE 2° medio 2025</a:t>
            </a:r>
            <a:endParaRPr/>
          </a:p>
        </p:txBody>
      </p:sp>
      <p:sp>
        <p:nvSpPr>
          <p:cNvPr id="392" name="Google Shape;392;g3c5912a8f32_0_13"/>
          <p:cNvSpPr txBox="1">
            <a:spLocks noGrp="1"/>
          </p:cNvSpPr>
          <p:nvPr>
            <p:ph type="body" idx="1"/>
          </p:nvPr>
        </p:nvSpPr>
        <p:spPr>
          <a:xfrm>
            <a:off x="1451579" y="2015732"/>
            <a:ext cx="9603300" cy="3450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93" name="Google Shape;393;g3c5912a8f32_0_13"/>
          <p:cNvPicPr preferRelativeResize="0"/>
          <p:nvPr/>
        </p:nvPicPr>
        <p:blipFill>
          <a:blip r:embed="rId3">
            <a:alphaModFix/>
          </a:blip>
          <a:stretch>
            <a:fillRect/>
          </a:stretch>
        </p:blipFill>
        <p:spPr>
          <a:xfrm>
            <a:off x="0" y="1719400"/>
            <a:ext cx="12191999" cy="4897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D6A9F5"/>
            </a:gs>
            <a:gs pos="100000">
              <a:srgbClr val="484848"/>
            </a:gs>
          </a:gsLst>
          <a:lin ang="5400000" scaled="0"/>
        </a:gradFill>
        <a:effectLst/>
      </p:bgPr>
    </p:bg>
    <p:spTree>
      <p:nvGrpSpPr>
        <p:cNvPr id="1" name="Shape 398"/>
        <p:cNvGrpSpPr/>
        <p:nvPr/>
      </p:nvGrpSpPr>
      <p:grpSpPr>
        <a:xfrm>
          <a:off x="0" y="0"/>
          <a:ext cx="0" cy="0"/>
          <a:chOff x="0" y="0"/>
          <a:chExt cx="0" cy="0"/>
        </a:xfrm>
      </p:grpSpPr>
      <p:sp>
        <p:nvSpPr>
          <p:cNvPr id="399" name="Google Shape;399;p13"/>
          <p:cNvSpPr txBox="1">
            <a:spLocks noGrp="1"/>
          </p:cNvSpPr>
          <p:nvPr>
            <p:ph type="title"/>
          </p:nvPr>
        </p:nvSpPr>
        <p:spPr>
          <a:xfrm>
            <a:off x="1805650" y="2585550"/>
            <a:ext cx="7257900" cy="1686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Gill Sans"/>
              <a:buNone/>
            </a:pPr>
            <a:r>
              <a:rPr lang="es-ES" sz="4000" b="1"/>
              <a:t>REGLAMENTO INTERNO  DE CONVIVENCIA ESCOLAR</a:t>
            </a:r>
            <a:endParaRPr sz="4000" b="1"/>
          </a:p>
          <a:p>
            <a:pPr marL="0" lvl="0" indent="0" algn="l" rtl="0">
              <a:lnSpc>
                <a:spcPct val="90000"/>
              </a:lnSpc>
              <a:spcBef>
                <a:spcPts val="0"/>
              </a:spcBef>
              <a:spcAft>
                <a:spcPts val="0"/>
              </a:spcAft>
              <a:buClr>
                <a:schemeClr val="lt1"/>
              </a:buClr>
              <a:buSzPct val="100000"/>
              <a:buFont typeface="Gill Sans"/>
              <a:buNone/>
            </a:pPr>
            <a:r>
              <a:rPr lang="es-ES" sz="4000" b="1"/>
              <a:t>2025</a:t>
            </a:r>
            <a:endParaRPr sz="4000" b="1"/>
          </a:p>
        </p:txBody>
      </p:sp>
      <p:pic>
        <p:nvPicPr>
          <p:cNvPr id="400" name="Google Shape;400;p13"/>
          <p:cNvPicPr preferRelativeResize="0"/>
          <p:nvPr/>
        </p:nvPicPr>
        <p:blipFill rotWithShape="1">
          <a:blip r:embed="rId3">
            <a:alphaModFix/>
          </a:blip>
          <a:srcRect/>
          <a:stretch/>
        </p:blipFill>
        <p:spPr>
          <a:xfrm>
            <a:off x="522018" y="188687"/>
            <a:ext cx="3481720" cy="1430343"/>
          </a:xfrm>
          <a:prstGeom prst="rect">
            <a:avLst/>
          </a:prstGeom>
          <a:noFill/>
          <a:ln>
            <a:noFill/>
          </a:ln>
        </p:spPr>
      </p:pic>
      <p:pic>
        <p:nvPicPr>
          <p:cNvPr id="401" name="Google Shape;401;p13" descr="Los niños de la escuela de dibujos animados Imagen Vector de stock - Alamy"/>
          <p:cNvPicPr preferRelativeResize="0"/>
          <p:nvPr/>
        </p:nvPicPr>
        <p:blipFill rotWithShape="1">
          <a:blip r:embed="rId4">
            <a:alphaModFix/>
          </a:blip>
          <a:srcRect/>
          <a:stretch/>
        </p:blipFill>
        <p:spPr>
          <a:xfrm>
            <a:off x="9833568" y="3988115"/>
            <a:ext cx="1950160" cy="243137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D6A9F5"/>
            </a:gs>
            <a:gs pos="100000">
              <a:srgbClr val="484848"/>
            </a:gs>
          </a:gsLst>
          <a:lin ang="5400012" scaled="0"/>
        </a:gradFill>
        <a:effectLst/>
      </p:bgPr>
    </p:bg>
    <p:spTree>
      <p:nvGrpSpPr>
        <p:cNvPr id="1" name="Shape 406"/>
        <p:cNvGrpSpPr/>
        <p:nvPr/>
      </p:nvGrpSpPr>
      <p:grpSpPr>
        <a:xfrm>
          <a:off x="0" y="0"/>
          <a:ext cx="0" cy="0"/>
          <a:chOff x="0" y="0"/>
          <a:chExt cx="0" cy="0"/>
        </a:xfrm>
      </p:grpSpPr>
      <p:sp>
        <p:nvSpPr>
          <p:cNvPr id="407" name="Google Shape;407;g3c5912a8f32_0_49"/>
          <p:cNvSpPr txBox="1">
            <a:spLocks noGrp="1"/>
          </p:cNvSpPr>
          <p:nvPr>
            <p:ph type="title"/>
          </p:nvPr>
        </p:nvSpPr>
        <p:spPr>
          <a:xfrm>
            <a:off x="1260350" y="241200"/>
            <a:ext cx="8418600" cy="567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None/>
            </a:pPr>
            <a:r>
              <a:rPr lang="es-ES"/>
              <a:t>Protocolos Relevantes:</a:t>
            </a:r>
            <a:endParaRPr/>
          </a:p>
          <a:p>
            <a:pPr marL="0" lvl="0" indent="0" algn="l" rtl="0">
              <a:spcBef>
                <a:spcPts val="0"/>
              </a:spcBef>
              <a:spcAft>
                <a:spcPts val="0"/>
              </a:spcAft>
              <a:buNone/>
            </a:pPr>
            <a:endParaRPr/>
          </a:p>
          <a:p>
            <a:pPr marL="685800" lvl="0" indent="-342900" algn="l" rtl="0">
              <a:lnSpc>
                <a:spcPct val="115000"/>
              </a:lnSpc>
              <a:spcBef>
                <a:spcPts val="0"/>
              </a:spcBef>
              <a:spcAft>
                <a:spcPts val="0"/>
              </a:spcAft>
              <a:buSzPts val="1800"/>
              <a:buFont typeface="Century Gothic"/>
              <a:buChar char="●"/>
            </a:pPr>
            <a:r>
              <a:rPr lang="es-ES" sz="1800" b="1">
                <a:latin typeface="Century Gothic"/>
                <a:ea typeface="Century Gothic"/>
                <a:cs typeface="Century Gothic"/>
                <a:sym typeface="Century Gothic"/>
              </a:rPr>
              <a:t>Reglamento de Evaluación y Promoción.</a:t>
            </a:r>
            <a:endParaRPr sz="1800" b="1">
              <a:latin typeface="Century Gothic"/>
              <a:ea typeface="Century Gothic"/>
              <a:cs typeface="Century Gothic"/>
              <a:sym typeface="Century Gothic"/>
            </a:endParaRPr>
          </a:p>
          <a:p>
            <a:pPr marL="685800" lvl="0" indent="-342900" algn="l" rtl="0">
              <a:lnSpc>
                <a:spcPct val="115000"/>
              </a:lnSpc>
              <a:spcBef>
                <a:spcPts val="0"/>
              </a:spcBef>
              <a:spcAft>
                <a:spcPts val="0"/>
              </a:spcAft>
              <a:buSzPts val="1800"/>
              <a:buFont typeface="Century Gothic"/>
              <a:buChar char="●"/>
            </a:pPr>
            <a:r>
              <a:rPr lang="es-ES" sz="1800" b="1">
                <a:latin typeface="Century Gothic"/>
                <a:ea typeface="Century Gothic"/>
                <a:cs typeface="Century Gothic"/>
                <a:sym typeface="Century Gothic"/>
              </a:rPr>
              <a:t>Reglamento interno de Convivencia escolar (RICE).</a:t>
            </a:r>
            <a:endParaRPr sz="1800" b="1">
              <a:latin typeface="Century Gothic"/>
              <a:ea typeface="Century Gothic"/>
              <a:cs typeface="Century Gothic"/>
              <a:sym typeface="Century Gothic"/>
            </a:endParaRPr>
          </a:p>
          <a:p>
            <a:pPr marL="1143000" lvl="1" indent="-342900" algn="l" rtl="0">
              <a:lnSpc>
                <a:spcPct val="115000"/>
              </a:lnSpc>
              <a:spcBef>
                <a:spcPts val="0"/>
              </a:spcBef>
              <a:spcAft>
                <a:spcPts val="0"/>
              </a:spcAft>
              <a:buClr>
                <a:schemeClr val="lt1"/>
              </a:buClr>
              <a:buSzPts val="1800"/>
              <a:buFont typeface="Century Gothic"/>
              <a:buChar char="o"/>
            </a:pPr>
            <a:r>
              <a:rPr lang="es-ES" b="1">
                <a:solidFill>
                  <a:schemeClr val="lt1"/>
                </a:solidFill>
                <a:latin typeface="Century Gothic"/>
                <a:ea typeface="Century Gothic"/>
                <a:cs typeface="Century Gothic"/>
                <a:sym typeface="Century Gothic"/>
              </a:rPr>
              <a:t>Protocolo de retiro de estudiantes (nuevo)</a:t>
            </a:r>
            <a:endParaRPr b="1">
              <a:solidFill>
                <a:schemeClr val="lt1"/>
              </a:solidFill>
              <a:latin typeface="Century Gothic"/>
              <a:ea typeface="Century Gothic"/>
              <a:cs typeface="Century Gothic"/>
              <a:sym typeface="Century Gothic"/>
            </a:endParaRPr>
          </a:p>
          <a:p>
            <a:pPr marL="1143000" lvl="1" indent="-342900" algn="l" rtl="0">
              <a:lnSpc>
                <a:spcPct val="115000"/>
              </a:lnSpc>
              <a:spcBef>
                <a:spcPts val="0"/>
              </a:spcBef>
              <a:spcAft>
                <a:spcPts val="0"/>
              </a:spcAft>
              <a:buClr>
                <a:schemeClr val="lt1"/>
              </a:buClr>
              <a:buSzPts val="1800"/>
              <a:buFont typeface="Century Gothic"/>
              <a:buChar char="o"/>
            </a:pPr>
            <a:r>
              <a:rPr lang="es-ES" b="1">
                <a:solidFill>
                  <a:schemeClr val="lt1"/>
                </a:solidFill>
                <a:latin typeface="Century Gothic"/>
                <a:ea typeface="Century Gothic"/>
                <a:cs typeface="Century Gothic"/>
                <a:sym typeface="Century Gothic"/>
              </a:rPr>
              <a:t>Protocolo de Medicación de los estudiantes (nuevo)</a:t>
            </a:r>
            <a:endParaRPr b="1">
              <a:solidFill>
                <a:schemeClr val="lt1"/>
              </a:solidFill>
              <a:latin typeface="Century Gothic"/>
              <a:ea typeface="Century Gothic"/>
              <a:cs typeface="Century Gothic"/>
              <a:sym typeface="Century Gothic"/>
            </a:endParaRPr>
          </a:p>
          <a:p>
            <a:pPr marL="1143000" lvl="1" indent="-342900" algn="l" rtl="0">
              <a:lnSpc>
                <a:spcPct val="115000"/>
              </a:lnSpc>
              <a:spcBef>
                <a:spcPts val="0"/>
              </a:spcBef>
              <a:spcAft>
                <a:spcPts val="0"/>
              </a:spcAft>
              <a:buClr>
                <a:schemeClr val="lt1"/>
              </a:buClr>
              <a:buSzPts val="1800"/>
              <a:buFont typeface="Century Gothic"/>
              <a:buChar char="o"/>
            </a:pPr>
            <a:r>
              <a:rPr lang="es-ES" b="1">
                <a:solidFill>
                  <a:schemeClr val="lt1"/>
                </a:solidFill>
                <a:latin typeface="Century Gothic"/>
                <a:ea typeface="Century Gothic"/>
                <a:cs typeface="Century Gothic"/>
                <a:sym typeface="Century Gothic"/>
              </a:rPr>
              <a:t>protocolo de accidentes escolares</a:t>
            </a:r>
            <a:endParaRPr b="1">
              <a:solidFill>
                <a:schemeClr val="lt1"/>
              </a:solidFill>
              <a:latin typeface="Century Gothic"/>
              <a:ea typeface="Century Gothic"/>
              <a:cs typeface="Century Gothic"/>
              <a:sym typeface="Century Gothic"/>
            </a:endParaRPr>
          </a:p>
          <a:p>
            <a:pPr marL="1143000" lvl="1" indent="-342900" algn="l" rtl="0">
              <a:lnSpc>
                <a:spcPct val="115000"/>
              </a:lnSpc>
              <a:spcBef>
                <a:spcPts val="0"/>
              </a:spcBef>
              <a:spcAft>
                <a:spcPts val="0"/>
              </a:spcAft>
              <a:buClr>
                <a:schemeClr val="lt1"/>
              </a:buClr>
              <a:buSzPts val="1800"/>
              <a:buFont typeface="Century Gothic"/>
              <a:buChar char="o"/>
            </a:pPr>
            <a:r>
              <a:rPr lang="es-ES" b="1">
                <a:solidFill>
                  <a:schemeClr val="lt1"/>
                </a:solidFill>
                <a:latin typeface="Century Gothic"/>
                <a:ea typeface="Century Gothic"/>
                <a:cs typeface="Century Gothic"/>
                <a:sym typeface="Century Gothic"/>
              </a:rPr>
              <a:t>Seguro escolar es para accidentes escolares, no para enfermedades comunes (resfriado, crisis de asma, dolor de cabeza, etc) </a:t>
            </a:r>
            <a:endParaRPr b="1">
              <a:solidFill>
                <a:schemeClr val="lt1"/>
              </a:solidFill>
              <a:latin typeface="Century Gothic"/>
              <a:ea typeface="Century Gothic"/>
              <a:cs typeface="Century Gothic"/>
              <a:sym typeface="Century Gothic"/>
            </a:endParaRPr>
          </a:p>
          <a:p>
            <a:pPr marL="1143000" lvl="1" indent="-342900" algn="l" rtl="0">
              <a:lnSpc>
                <a:spcPct val="115000"/>
              </a:lnSpc>
              <a:spcBef>
                <a:spcPts val="0"/>
              </a:spcBef>
              <a:spcAft>
                <a:spcPts val="0"/>
              </a:spcAft>
              <a:buClr>
                <a:schemeClr val="lt1"/>
              </a:buClr>
              <a:buSzPts val="1800"/>
              <a:buFont typeface="Century Gothic"/>
              <a:buChar char="o"/>
            </a:pPr>
            <a:r>
              <a:rPr lang="es-ES" b="1">
                <a:solidFill>
                  <a:schemeClr val="lt1"/>
                </a:solidFill>
                <a:latin typeface="Century Gothic"/>
                <a:ea typeface="Century Gothic"/>
                <a:cs typeface="Century Gothic"/>
                <a:sym typeface="Century Gothic"/>
              </a:rPr>
              <a:t>Protocolo de acción ante DEC.</a:t>
            </a:r>
            <a:endParaRPr b="1">
              <a:solidFill>
                <a:schemeClr val="lt1"/>
              </a:solidFill>
              <a:latin typeface="Century Gothic"/>
              <a:ea typeface="Century Gothic"/>
              <a:cs typeface="Century Gothic"/>
              <a:sym typeface="Century Gothic"/>
            </a:endParaRPr>
          </a:p>
          <a:p>
            <a:pPr marL="1143000" lvl="1" indent="-342900" algn="l" rtl="0">
              <a:lnSpc>
                <a:spcPct val="115000"/>
              </a:lnSpc>
              <a:spcBef>
                <a:spcPts val="0"/>
              </a:spcBef>
              <a:spcAft>
                <a:spcPts val="0"/>
              </a:spcAft>
              <a:buClr>
                <a:schemeClr val="lt1"/>
              </a:buClr>
              <a:buSzPts val="1800"/>
              <a:buFont typeface="Century Gothic"/>
              <a:buChar char="o"/>
            </a:pPr>
            <a:r>
              <a:rPr lang="es-ES" b="1">
                <a:solidFill>
                  <a:schemeClr val="lt1"/>
                </a:solidFill>
                <a:latin typeface="Century Gothic"/>
                <a:ea typeface="Century Gothic"/>
                <a:cs typeface="Century Gothic"/>
                <a:sym typeface="Century Gothic"/>
              </a:rPr>
              <a:t>NUEVO PROTOCOLO DE ASISTENCIA Y ATRASOS (PLAN PREVENTIVO DE SEGUIMIENTO)</a:t>
            </a:r>
            <a:endParaRPr b="1">
              <a:solidFill>
                <a:schemeClr val="lt1"/>
              </a:solidFill>
              <a:latin typeface="Century Gothic"/>
              <a:ea typeface="Century Gothic"/>
              <a:cs typeface="Century Gothic"/>
              <a:sym typeface="Century Gothic"/>
            </a:endParaRPr>
          </a:p>
          <a:p>
            <a:pPr marL="1143000" lvl="1" indent="-342900" algn="l" rtl="0">
              <a:lnSpc>
                <a:spcPct val="115000"/>
              </a:lnSpc>
              <a:spcBef>
                <a:spcPts val="0"/>
              </a:spcBef>
              <a:spcAft>
                <a:spcPts val="0"/>
              </a:spcAft>
              <a:buClr>
                <a:schemeClr val="lt1"/>
              </a:buClr>
              <a:buSzPts val="1800"/>
              <a:buFont typeface="Century Gothic"/>
              <a:buChar char="o"/>
            </a:pPr>
            <a:r>
              <a:rPr lang="es-ES" b="1">
                <a:solidFill>
                  <a:schemeClr val="lt1"/>
                </a:solidFill>
                <a:latin typeface="Century Gothic"/>
                <a:ea typeface="Century Gothic"/>
                <a:cs typeface="Century Gothic"/>
                <a:sym typeface="Century Gothic"/>
              </a:rPr>
              <a:t>Protocolo de solicitud de entrevistas.</a:t>
            </a:r>
            <a:endParaRPr b="1">
              <a:solidFill>
                <a:schemeClr val="lt1"/>
              </a:solidFill>
              <a:latin typeface="Century Gothic"/>
              <a:ea typeface="Century Gothic"/>
              <a:cs typeface="Century Gothic"/>
              <a:sym typeface="Century Gothic"/>
            </a:endParaRPr>
          </a:p>
          <a:p>
            <a:pPr marL="1143000" lvl="1" indent="-355600" algn="l" rtl="0">
              <a:lnSpc>
                <a:spcPct val="115000"/>
              </a:lnSpc>
              <a:spcBef>
                <a:spcPts val="0"/>
              </a:spcBef>
              <a:spcAft>
                <a:spcPts val="0"/>
              </a:spcAft>
              <a:buClr>
                <a:schemeClr val="lt1"/>
              </a:buClr>
              <a:buSzPts val="2000"/>
              <a:buFont typeface="Century Gothic"/>
              <a:buChar char="o"/>
            </a:pPr>
            <a:r>
              <a:rPr lang="es-ES" sz="2000" b="1">
                <a:solidFill>
                  <a:schemeClr val="lt1"/>
                </a:solidFill>
                <a:latin typeface="Century Gothic"/>
                <a:ea typeface="Century Gothic"/>
                <a:cs typeface="Century Gothic"/>
                <a:sym typeface="Century Gothic"/>
              </a:rPr>
              <a:t>Todos los protocolos están en la página web del colegio </a:t>
            </a:r>
            <a:endParaRPr sz="2000" b="1">
              <a:solidFill>
                <a:schemeClr val="lt1"/>
              </a:solidFill>
              <a:latin typeface="Century Gothic"/>
              <a:ea typeface="Century Gothic"/>
              <a:cs typeface="Century Gothic"/>
              <a:sym typeface="Century Gothic"/>
            </a:endParaRPr>
          </a:p>
          <a:p>
            <a:pPr marL="1600200" lvl="2" indent="-355600" algn="l" rtl="0">
              <a:lnSpc>
                <a:spcPct val="115000"/>
              </a:lnSpc>
              <a:spcBef>
                <a:spcPts val="0"/>
              </a:spcBef>
              <a:spcAft>
                <a:spcPts val="0"/>
              </a:spcAft>
              <a:buClr>
                <a:schemeClr val="lt1"/>
              </a:buClr>
              <a:buSzPts val="2000"/>
              <a:buFont typeface="Century Gothic"/>
              <a:buChar char="▪"/>
            </a:pPr>
            <a:r>
              <a:rPr lang="es-ES" sz="2000" b="1">
                <a:solidFill>
                  <a:schemeClr val="lt1"/>
                </a:solidFill>
                <a:latin typeface="Century Gothic"/>
                <a:ea typeface="Century Gothic"/>
                <a:cs typeface="Century Gothic"/>
                <a:sym typeface="Century Gothic"/>
              </a:rPr>
              <a:t>www.valemana.colegiosannicolas.cl/</a:t>
            </a:r>
            <a:endParaRPr b="1">
              <a:solidFill>
                <a:schemeClr val="lt1"/>
              </a:solidFill>
              <a:latin typeface="Century Gothic"/>
              <a:ea typeface="Century Gothic"/>
              <a:cs typeface="Century Gothic"/>
              <a:sym typeface="Century Gothic"/>
            </a:endParaRPr>
          </a:p>
        </p:txBody>
      </p:sp>
      <p:pic>
        <p:nvPicPr>
          <p:cNvPr id="408" name="Google Shape;408;g3c5912a8f32_0_49"/>
          <p:cNvPicPr preferRelativeResize="0"/>
          <p:nvPr/>
        </p:nvPicPr>
        <p:blipFill rotWithShape="1">
          <a:blip r:embed="rId3">
            <a:alphaModFix/>
          </a:blip>
          <a:srcRect/>
          <a:stretch/>
        </p:blipFill>
        <p:spPr>
          <a:xfrm>
            <a:off x="125851" y="136225"/>
            <a:ext cx="3668175" cy="1430350"/>
          </a:xfrm>
          <a:prstGeom prst="rect">
            <a:avLst/>
          </a:prstGeom>
          <a:noFill/>
          <a:ln>
            <a:noFill/>
          </a:ln>
        </p:spPr>
      </p:pic>
      <p:pic>
        <p:nvPicPr>
          <p:cNvPr id="409" name="Google Shape;409;g3c5912a8f32_0_49" descr="Los niños de la escuela de dibujos animados Imagen Vector de stock - Alamy"/>
          <p:cNvPicPr preferRelativeResize="0"/>
          <p:nvPr/>
        </p:nvPicPr>
        <p:blipFill rotWithShape="1">
          <a:blip r:embed="rId4">
            <a:alphaModFix/>
          </a:blip>
          <a:srcRect/>
          <a:stretch/>
        </p:blipFill>
        <p:spPr>
          <a:xfrm>
            <a:off x="9833568" y="3988115"/>
            <a:ext cx="1950160" cy="243137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5"/>
          <p:cNvSpPr txBox="1">
            <a:spLocks noGrp="1"/>
          </p:cNvSpPr>
          <p:nvPr>
            <p:ph type="title"/>
          </p:nvPr>
        </p:nvSpPr>
        <p:spPr>
          <a:xfrm>
            <a:off x="1919536" y="548680"/>
            <a:ext cx="8229600" cy="77809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Gill Sans"/>
              <a:buNone/>
            </a:pPr>
            <a:r>
              <a:rPr lang="es-ES" sz="3600"/>
              <a:t>REGLAMENTO DE EVALUACIÓN Y PROMOCIÓN</a:t>
            </a:r>
            <a:br>
              <a:rPr lang="es-ES" sz="3600"/>
            </a:br>
            <a:endParaRPr sz="3600"/>
          </a:p>
        </p:txBody>
      </p:sp>
      <p:sp>
        <p:nvSpPr>
          <p:cNvPr id="415" name="Google Shape;415;p15"/>
          <p:cNvSpPr txBox="1">
            <a:spLocks noGrp="1"/>
          </p:cNvSpPr>
          <p:nvPr>
            <p:ph type="body" idx="1"/>
          </p:nvPr>
        </p:nvSpPr>
        <p:spPr>
          <a:xfrm>
            <a:off x="1633774" y="1774725"/>
            <a:ext cx="9187500" cy="2952300"/>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20000"/>
              </a:lnSpc>
              <a:spcBef>
                <a:spcPts val="0"/>
              </a:spcBef>
              <a:spcAft>
                <a:spcPts val="0"/>
              </a:spcAft>
              <a:buSzPts val="2000"/>
              <a:buFont typeface="Noto Sans Symbols"/>
              <a:buChar char="❖"/>
            </a:pPr>
            <a:r>
              <a:rPr lang="es-ES"/>
              <a:t>El Colegio San Nicolás de Villa Alemana funciona mediante un régimen SEMESTRAL.</a:t>
            </a:r>
            <a:endParaRPr/>
          </a:p>
          <a:p>
            <a:pPr marL="228600" lvl="0" indent="-228600" algn="just" rtl="0">
              <a:lnSpc>
                <a:spcPct val="120000"/>
              </a:lnSpc>
              <a:spcBef>
                <a:spcPts val="1000"/>
              </a:spcBef>
              <a:spcAft>
                <a:spcPts val="0"/>
              </a:spcAft>
              <a:buSzPts val="2000"/>
              <a:buFont typeface="Noto Sans Symbols"/>
              <a:buChar char="❖"/>
            </a:pPr>
            <a:r>
              <a:rPr lang="es-ES"/>
              <a:t>Las evaluaciones de Prebásica a 4º básica se trabajarán por conceptos, innovación 2025,  busca disminuir el enfoque en la calificación y aumentar la mirada al proceso del aprendizaje</a:t>
            </a:r>
            <a:endParaRPr/>
          </a:p>
          <a:p>
            <a:pPr marL="228600" lvl="0" indent="-228600" algn="just" rtl="0">
              <a:lnSpc>
                <a:spcPct val="120000"/>
              </a:lnSpc>
              <a:spcBef>
                <a:spcPts val="1000"/>
              </a:spcBef>
              <a:spcAft>
                <a:spcPts val="0"/>
              </a:spcAft>
              <a:buSzPts val="2000"/>
              <a:buFont typeface="Noto Sans Symbols"/>
              <a:buChar char="❖"/>
            </a:pPr>
            <a:r>
              <a:rPr lang="es-ES"/>
              <a:t>Las Evaluaciones Aplicadas a los y las estudiantes de </a:t>
            </a:r>
            <a:endParaRPr/>
          </a:p>
          <a:p>
            <a:pPr marL="137160" lvl="0" indent="0" algn="just" rtl="0">
              <a:lnSpc>
                <a:spcPct val="120000"/>
              </a:lnSpc>
              <a:spcBef>
                <a:spcPts val="1000"/>
              </a:spcBef>
              <a:spcAft>
                <a:spcPts val="0"/>
              </a:spcAft>
              <a:buSzPts val="2000"/>
              <a:buNone/>
            </a:pPr>
            <a:r>
              <a:rPr lang="es-ES"/>
              <a:t>    5º Básico a 4º Medio son las Siguientes: </a:t>
            </a:r>
            <a:endParaRPr/>
          </a:p>
          <a:p>
            <a:pPr marL="137160" lvl="0" indent="0" algn="just" rtl="0">
              <a:lnSpc>
                <a:spcPct val="120000"/>
              </a:lnSpc>
              <a:spcBef>
                <a:spcPts val="1000"/>
              </a:spcBef>
              <a:spcAft>
                <a:spcPts val="0"/>
              </a:spcAft>
              <a:buSzPts val="2000"/>
              <a:buNone/>
            </a:pPr>
            <a:endParaRPr/>
          </a:p>
        </p:txBody>
      </p:sp>
      <p:sp>
        <p:nvSpPr>
          <p:cNvPr id="416" name="Google Shape;416;p15"/>
          <p:cNvSpPr txBox="1"/>
          <p:nvPr/>
        </p:nvSpPr>
        <p:spPr>
          <a:xfrm>
            <a:off x="3278560" y="3673696"/>
            <a:ext cx="8229600" cy="2736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DB7F89"/>
              </a:buClr>
              <a:buSzPts val="2000"/>
              <a:buFont typeface="Gill Sans"/>
              <a:buNone/>
            </a:pPr>
            <a:r>
              <a:rPr lang="es-ES" sz="2000" b="1" i="0" u="none" strike="noStrike" cap="none">
                <a:solidFill>
                  <a:srgbClr val="DB7F89"/>
                </a:solidFill>
                <a:latin typeface="Gill Sans"/>
                <a:ea typeface="Gill Sans"/>
                <a:cs typeface="Gill Sans"/>
                <a:sym typeface="Gill Sans"/>
              </a:rPr>
              <a:t>-Evaluaciones Diagnósticas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DB7F89"/>
              </a:buClr>
              <a:buSzPts val="2000"/>
              <a:buFont typeface="Gill Sans"/>
              <a:buNone/>
            </a:pPr>
            <a:r>
              <a:rPr lang="es-ES" sz="2000" b="1" i="0" u="none" strike="noStrike" cap="none">
                <a:solidFill>
                  <a:srgbClr val="DB7F89"/>
                </a:solidFill>
                <a:latin typeface="Gill Sans"/>
                <a:ea typeface="Gill Sans"/>
                <a:cs typeface="Gill Sans"/>
                <a:sym typeface="Gill Sans"/>
              </a:rPr>
              <a:t>-Evaluaciones Acumulativas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DB7F89"/>
              </a:buClr>
              <a:buSzPts val="2000"/>
              <a:buFont typeface="Gill Sans"/>
              <a:buNone/>
            </a:pPr>
            <a:r>
              <a:rPr lang="es-ES" sz="2000" b="1" i="0" u="none" strike="noStrike" cap="none">
                <a:solidFill>
                  <a:srgbClr val="DB7F89"/>
                </a:solidFill>
                <a:latin typeface="Gill Sans"/>
                <a:ea typeface="Gill Sans"/>
                <a:cs typeface="Gill Sans"/>
                <a:sym typeface="Gill Sans"/>
              </a:rPr>
              <a:t>-Evaluaciones Parciales (Según Calendario escolar)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DB7F89"/>
              </a:buClr>
              <a:buSzPts val="2000"/>
              <a:buFont typeface="Gill Sans"/>
              <a:buNone/>
            </a:pPr>
            <a:r>
              <a:rPr lang="es-ES" sz="2000" b="1" i="0" u="none" strike="noStrike" cap="none">
                <a:solidFill>
                  <a:srgbClr val="DB7F89"/>
                </a:solidFill>
                <a:latin typeface="Gill Sans"/>
                <a:ea typeface="Gill Sans"/>
                <a:cs typeface="Gill Sans"/>
                <a:sym typeface="Gill Sans"/>
              </a:rPr>
              <a:t>-Evaluaciones Coeficiente 2</a:t>
            </a:r>
            <a:br>
              <a:rPr lang="es-ES" sz="2000" b="1" i="0" u="none" strike="noStrike" cap="none">
                <a:solidFill>
                  <a:srgbClr val="DB7F89"/>
                </a:solidFill>
                <a:latin typeface="Gill Sans"/>
                <a:ea typeface="Gill Sans"/>
                <a:cs typeface="Gill Sans"/>
                <a:sym typeface="Gill Sans"/>
              </a:rPr>
            </a:br>
            <a:endParaRPr sz="2000" b="1" i="0" u="none" strike="noStrike" cap="none">
              <a:solidFill>
                <a:srgbClr val="DB7F89"/>
              </a:solidFill>
              <a:latin typeface="Gill Sans"/>
              <a:ea typeface="Gill Sans"/>
              <a:cs typeface="Gill Sans"/>
              <a:sym typeface="Gill Sans"/>
            </a:endParaRPr>
          </a:p>
        </p:txBody>
      </p:sp>
      <p:sp>
        <p:nvSpPr>
          <p:cNvPr id="417" name="Google Shape;417;p15"/>
          <p:cNvSpPr txBox="1">
            <a:spLocks noGrp="1"/>
          </p:cNvSpPr>
          <p:nvPr>
            <p:ph type="body" idx="1"/>
          </p:nvPr>
        </p:nvSpPr>
        <p:spPr>
          <a:xfrm>
            <a:off x="3278550" y="5597375"/>
            <a:ext cx="6744300" cy="2208300"/>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1000"/>
              </a:spcBef>
              <a:spcAft>
                <a:spcPts val="0"/>
              </a:spcAft>
              <a:buSzPts val="2000"/>
              <a:buFont typeface="Noto Sans Symbols"/>
              <a:buChar char="❖"/>
            </a:pPr>
            <a:r>
              <a:rPr lang="es-ES"/>
              <a:t>Con escala de 2,0 a 7,0</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5">
                                            <p:txEl>
                                              <p:pRg st="0" end="0"/>
                                            </p:txEl>
                                          </p:spTgt>
                                        </p:tgtEl>
                                        <p:attrNameLst>
                                          <p:attrName>style.visibility</p:attrName>
                                        </p:attrNameLst>
                                      </p:cBhvr>
                                      <p:to>
                                        <p:strVal val="visible"/>
                                      </p:to>
                                    </p:set>
                                    <p:animEffect transition="in" filter="fade">
                                      <p:cBhvr>
                                        <p:cTn id="7" dur="500"/>
                                        <p:tgtEl>
                                          <p:spTgt spid="4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5">
                                            <p:txEl>
                                              <p:pRg st="1" end="1"/>
                                            </p:txEl>
                                          </p:spTgt>
                                        </p:tgtEl>
                                        <p:attrNameLst>
                                          <p:attrName>style.visibility</p:attrName>
                                        </p:attrNameLst>
                                      </p:cBhvr>
                                      <p:to>
                                        <p:strVal val="visible"/>
                                      </p:to>
                                    </p:set>
                                    <p:animEffect transition="in" filter="fade">
                                      <p:cBhvr>
                                        <p:cTn id="12" dur="500"/>
                                        <p:tgtEl>
                                          <p:spTgt spid="4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5">
                                            <p:txEl>
                                              <p:pRg st="2" end="2"/>
                                            </p:txEl>
                                          </p:spTgt>
                                        </p:tgtEl>
                                        <p:attrNameLst>
                                          <p:attrName>style.visibility</p:attrName>
                                        </p:attrNameLst>
                                      </p:cBhvr>
                                      <p:to>
                                        <p:strVal val="visible"/>
                                      </p:to>
                                    </p:set>
                                    <p:animEffect transition="in" filter="fade">
                                      <p:cBhvr>
                                        <p:cTn id="17" dur="500"/>
                                        <p:tgtEl>
                                          <p:spTgt spid="4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5">
                                            <p:txEl>
                                              <p:pRg st="3" end="3"/>
                                            </p:txEl>
                                          </p:spTgt>
                                        </p:tgtEl>
                                        <p:attrNameLst>
                                          <p:attrName>style.visibility</p:attrName>
                                        </p:attrNameLst>
                                      </p:cBhvr>
                                      <p:to>
                                        <p:strVal val="visible"/>
                                      </p:to>
                                    </p:set>
                                    <p:animEffect transition="in" filter="fade">
                                      <p:cBhvr>
                                        <p:cTn id="22" dur="500"/>
                                        <p:tgtEl>
                                          <p:spTgt spid="4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5">
                                            <p:txEl>
                                              <p:pRg st="4" end="4"/>
                                            </p:txEl>
                                          </p:spTgt>
                                        </p:tgtEl>
                                        <p:attrNameLst>
                                          <p:attrName>style.visibility</p:attrName>
                                        </p:attrNameLst>
                                      </p:cBhvr>
                                      <p:to>
                                        <p:strVal val="visible"/>
                                      </p:to>
                                    </p:set>
                                    <p:animEffect transition="in" filter="fade">
                                      <p:cBhvr>
                                        <p:cTn id="27" dur="500"/>
                                        <p:tgtEl>
                                          <p:spTgt spid="4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6"/>
          <p:cNvSpPr txBox="1">
            <a:spLocks noGrp="1"/>
          </p:cNvSpPr>
          <p:nvPr>
            <p:ph type="title"/>
          </p:nvPr>
        </p:nvSpPr>
        <p:spPr>
          <a:xfrm>
            <a:off x="471736" y="1837829"/>
            <a:ext cx="8229600" cy="778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Century Gothic"/>
              <a:buNone/>
            </a:pPr>
            <a:r>
              <a:rPr lang="es-ES" sz="3600">
                <a:latin typeface="Century Gothic"/>
                <a:ea typeface="Century Gothic"/>
                <a:cs typeface="Century Gothic"/>
                <a:sym typeface="Century Gothic"/>
              </a:rPr>
              <a:t>ASISTENCIA</a:t>
            </a:r>
            <a:br>
              <a:rPr lang="es-ES" sz="3600">
                <a:latin typeface="Century Gothic"/>
                <a:ea typeface="Century Gothic"/>
                <a:cs typeface="Century Gothic"/>
                <a:sym typeface="Century Gothic"/>
              </a:rPr>
            </a:br>
            <a:endParaRPr sz="3600">
              <a:latin typeface="Century Gothic"/>
              <a:ea typeface="Century Gothic"/>
              <a:cs typeface="Century Gothic"/>
              <a:sym typeface="Century Gothic"/>
            </a:endParaRPr>
          </a:p>
        </p:txBody>
      </p:sp>
      <p:sp>
        <p:nvSpPr>
          <p:cNvPr id="423" name="Google Shape;423;p16"/>
          <p:cNvSpPr txBox="1">
            <a:spLocks noGrp="1"/>
          </p:cNvSpPr>
          <p:nvPr>
            <p:ph type="body" idx="1"/>
          </p:nvPr>
        </p:nvSpPr>
        <p:spPr>
          <a:xfrm>
            <a:off x="1952069" y="2615927"/>
            <a:ext cx="8229600" cy="2736304"/>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SzPts val="2400"/>
              <a:buFont typeface="Noto Sans Symbols"/>
              <a:buChar char="❖"/>
            </a:pPr>
            <a:r>
              <a:rPr lang="es-ES" sz="2400">
                <a:latin typeface="Century Gothic"/>
                <a:ea typeface="Century Gothic"/>
                <a:cs typeface="Century Gothic"/>
                <a:sym typeface="Century Gothic"/>
              </a:rPr>
              <a:t>Los estudiantes para ser PROMOVIDOS deben cumplir como mínimo con un 85% de asistencia.</a:t>
            </a:r>
            <a:endParaRPr/>
          </a:p>
          <a:p>
            <a:pPr marL="228600" lvl="0" indent="-228600" algn="just" rtl="0">
              <a:lnSpc>
                <a:spcPct val="120000"/>
              </a:lnSpc>
              <a:spcBef>
                <a:spcPts val="1000"/>
              </a:spcBef>
              <a:spcAft>
                <a:spcPts val="0"/>
              </a:spcAft>
              <a:buSzPts val="2400"/>
              <a:buFont typeface="Noto Sans Symbols"/>
              <a:buChar char="❖"/>
            </a:pPr>
            <a:r>
              <a:rPr lang="es-ES" sz="2400">
                <a:latin typeface="Century Gothic"/>
                <a:ea typeface="Century Gothic"/>
                <a:cs typeface="Century Gothic"/>
                <a:sym typeface="Century Gothic"/>
              </a:rPr>
              <a:t>Bajo este porcentaje de Asistencia es causal de repitencia.</a:t>
            </a:r>
            <a:endParaRPr sz="2400">
              <a:latin typeface="Century Gothic"/>
              <a:ea typeface="Century Gothic"/>
              <a:cs typeface="Century Gothic"/>
              <a:sym typeface="Century Gothic"/>
            </a:endParaRPr>
          </a:p>
        </p:txBody>
      </p:sp>
      <p:sp>
        <p:nvSpPr>
          <p:cNvPr id="424" name="Google Shape;424;p16"/>
          <p:cNvSpPr txBox="1"/>
          <p:nvPr/>
        </p:nvSpPr>
        <p:spPr>
          <a:xfrm>
            <a:off x="2104711" y="692696"/>
            <a:ext cx="8229600" cy="7780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entury Gothic"/>
              <a:buNone/>
            </a:pPr>
            <a:r>
              <a:rPr lang="es-ES" sz="3600" b="1" i="0" u="none" strike="noStrike" cap="none">
                <a:solidFill>
                  <a:schemeClr val="dk1"/>
                </a:solidFill>
                <a:latin typeface="Century Gothic"/>
                <a:ea typeface="Century Gothic"/>
                <a:cs typeface="Century Gothic"/>
                <a:sym typeface="Century Gothic"/>
              </a:rPr>
              <a:t>REGLAMENTO DE EVALUACIÓN Y PROMOCIÓN</a:t>
            </a:r>
            <a:br>
              <a:rPr lang="es-ES" sz="3600" b="1" i="0" u="none" strike="noStrike" cap="none">
                <a:solidFill>
                  <a:schemeClr val="dk1"/>
                </a:solidFill>
                <a:latin typeface="Century Gothic"/>
                <a:ea typeface="Century Gothic"/>
                <a:cs typeface="Century Gothic"/>
                <a:sym typeface="Century Gothic"/>
              </a:rPr>
            </a:br>
            <a:endParaRPr sz="3600" b="1" i="0" u="none" strike="noStrike" cap="none">
              <a:solidFill>
                <a:schemeClr val="dk1"/>
              </a:solidFill>
              <a:latin typeface="Century Gothic"/>
              <a:ea typeface="Century Gothic"/>
              <a:cs typeface="Century Gothic"/>
              <a:sym typeface="Century Gothic"/>
            </a:endParaRPr>
          </a:p>
        </p:txBody>
      </p:sp>
      <p:sp>
        <p:nvSpPr>
          <p:cNvPr id="425" name="Google Shape;425;p16"/>
          <p:cNvSpPr txBox="1"/>
          <p:nvPr/>
        </p:nvSpPr>
        <p:spPr>
          <a:xfrm>
            <a:off x="285750" y="4854302"/>
            <a:ext cx="11906250" cy="18002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2800"/>
              <a:buFont typeface="Century Gothic"/>
              <a:buNone/>
            </a:pPr>
            <a:r>
              <a:rPr lang="es-ES" sz="2800" b="1" i="0" u="none" strike="noStrike" cap="none">
                <a:solidFill>
                  <a:schemeClr val="dk1"/>
                </a:solidFill>
                <a:latin typeface="Century Gothic"/>
                <a:ea typeface="Century Gothic"/>
                <a:cs typeface="Century Gothic"/>
                <a:sym typeface="Century Gothic"/>
              </a:rPr>
              <a:t>Se aclara que sí un estudiante presenta Licencias Médicas, éstas no anulan sus inasistencias, sólo las justifican.</a:t>
            </a:r>
            <a:endParaRPr sz="2800" b="1" i="0" u="none" strike="noStrike" cap="none">
              <a:solidFill>
                <a:schemeClr val="dk1"/>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chemeClr val="dk1"/>
              </a:buClr>
              <a:buSzPts val="2800"/>
              <a:buFont typeface="Century Gothic"/>
              <a:buNone/>
            </a:pPr>
            <a:endParaRPr sz="2800" b="1">
              <a:solidFill>
                <a:schemeClr val="dk1"/>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chemeClr val="dk1"/>
              </a:buClr>
              <a:buSzPts val="2800"/>
              <a:buFont typeface="Century Gothic"/>
              <a:buNone/>
            </a:pPr>
            <a:r>
              <a:rPr lang="es-ES" sz="1800" b="1">
                <a:solidFill>
                  <a:schemeClr val="dk1"/>
                </a:solidFill>
                <a:latin typeface="Century Gothic"/>
                <a:ea typeface="Century Gothic"/>
                <a:cs typeface="Century Gothic"/>
                <a:sym typeface="Century Gothic"/>
              </a:rPr>
              <a:t>El ausentismo reiterado es un vulnaracion al derecho de educacion.</a:t>
            </a:r>
            <a:endParaRPr sz="1800" b="1">
              <a:solidFill>
                <a:schemeClr val="dk1"/>
              </a:solidFill>
              <a:latin typeface="Century Gothic"/>
              <a:ea typeface="Century Gothic"/>
              <a:cs typeface="Century Gothic"/>
              <a:sym typeface="Century Gothic"/>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xEl>
                                              <p:pRg st="0" end="0"/>
                                            </p:txEl>
                                          </p:spTgt>
                                        </p:tgtEl>
                                        <p:attrNameLst>
                                          <p:attrName>style.visibility</p:attrName>
                                        </p:attrNameLst>
                                      </p:cBhvr>
                                      <p:to>
                                        <p:strVal val="visible"/>
                                      </p:to>
                                    </p:set>
                                    <p:animEffect transition="in" filter="fade">
                                      <p:cBhvr>
                                        <p:cTn id="7" dur="500"/>
                                        <p:tgtEl>
                                          <p:spTgt spid="4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3">
                                            <p:txEl>
                                              <p:pRg st="1" end="1"/>
                                            </p:txEl>
                                          </p:spTgt>
                                        </p:tgtEl>
                                        <p:attrNameLst>
                                          <p:attrName>style.visibility</p:attrName>
                                        </p:attrNameLst>
                                      </p:cBhvr>
                                      <p:to>
                                        <p:strVal val="visible"/>
                                      </p:to>
                                    </p:set>
                                    <p:animEffect transition="in" filter="fade">
                                      <p:cBhvr>
                                        <p:cTn id="12" dur="500"/>
                                        <p:tgtEl>
                                          <p:spTgt spid="4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8"/>
          <p:cNvSpPr txBox="1">
            <a:spLocks noGrp="1"/>
          </p:cNvSpPr>
          <p:nvPr>
            <p:ph type="ctrTitle"/>
          </p:nvPr>
        </p:nvSpPr>
        <p:spPr>
          <a:xfrm>
            <a:off x="2343898" y="1202590"/>
            <a:ext cx="8637073" cy="2541431"/>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dk1"/>
              </a:buClr>
              <a:buSzPts val="6600"/>
              <a:buFont typeface="Gill Sans"/>
              <a:buNone/>
            </a:pPr>
            <a:r>
              <a:rPr lang="es-ES"/>
              <a:t>CONVIVENCIA  ESCOLAR</a:t>
            </a:r>
            <a:endParaRPr/>
          </a:p>
        </p:txBody>
      </p:sp>
      <p:sp>
        <p:nvSpPr>
          <p:cNvPr id="431" name="Google Shape;431;p18"/>
          <p:cNvSpPr txBox="1">
            <a:spLocks noGrp="1"/>
          </p:cNvSpPr>
          <p:nvPr>
            <p:ph type="subTitle" idx="1"/>
          </p:nvPr>
        </p:nvSpPr>
        <p:spPr>
          <a:xfrm>
            <a:off x="2343899" y="3744021"/>
            <a:ext cx="8637072" cy="977621"/>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0"/>
              </a:spcBef>
              <a:spcAft>
                <a:spcPts val="0"/>
              </a:spcAft>
              <a:buSzPts val="2800"/>
              <a:buNone/>
            </a:pPr>
            <a:r>
              <a:rPr lang="es-ES" sz="2800"/>
              <a:t>2026</a:t>
            </a:r>
            <a:endParaRPr/>
          </a:p>
        </p:txBody>
      </p:sp>
      <p:sp>
        <p:nvSpPr>
          <p:cNvPr id="432" name="Google Shape;432;p18" descr="Resultado de imagen para convivencia escolar"/>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p:txBody>
      </p:sp>
      <p:pic>
        <p:nvPicPr>
          <p:cNvPr id="433" name="Google Shape;433;p18"/>
          <p:cNvPicPr preferRelativeResize="0"/>
          <p:nvPr/>
        </p:nvPicPr>
        <p:blipFill rotWithShape="1">
          <a:blip r:embed="rId3">
            <a:alphaModFix/>
          </a:blip>
          <a:srcRect/>
          <a:stretch/>
        </p:blipFill>
        <p:spPr>
          <a:xfrm>
            <a:off x="532334" y="399281"/>
            <a:ext cx="4344466" cy="1867669"/>
          </a:xfrm>
          <a:prstGeom prst="rect">
            <a:avLst/>
          </a:prstGeom>
          <a:noFill/>
          <a:ln>
            <a:noFill/>
          </a:ln>
        </p:spPr>
      </p:pic>
      <p:pic>
        <p:nvPicPr>
          <p:cNvPr id="434" name="Google Shape;434;p18" descr="Los niños de la escuela de dibujos animados Imagen Vector de stock - Alamy"/>
          <p:cNvPicPr preferRelativeResize="0"/>
          <p:nvPr/>
        </p:nvPicPr>
        <p:blipFill rotWithShape="1">
          <a:blip r:embed="rId4">
            <a:alphaModFix/>
          </a:blip>
          <a:srcRect/>
          <a:stretch/>
        </p:blipFill>
        <p:spPr>
          <a:xfrm>
            <a:off x="9774220" y="3956839"/>
            <a:ext cx="1950161" cy="243136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9"/>
          <p:cNvSpPr txBox="1">
            <a:spLocks noGrp="1"/>
          </p:cNvSpPr>
          <p:nvPr>
            <p:ph type="title"/>
          </p:nvPr>
        </p:nvSpPr>
        <p:spPr>
          <a:xfrm>
            <a:off x="2285467" y="615819"/>
            <a:ext cx="8350287" cy="104923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Font typeface="Century Gothic"/>
              <a:buNone/>
            </a:pPr>
            <a:r>
              <a:rPr lang="es-ES">
                <a:latin typeface="Century Gothic"/>
                <a:ea typeface="Century Gothic"/>
                <a:cs typeface="Century Gothic"/>
                <a:sym typeface="Century Gothic"/>
              </a:rPr>
              <a:t>ACCIONES DE CONVIVENCIA ESCOLAR PARA EL 2026</a:t>
            </a:r>
            <a:endParaRPr/>
          </a:p>
        </p:txBody>
      </p:sp>
      <p:sp>
        <p:nvSpPr>
          <p:cNvPr id="440" name="Google Shape;440;p19"/>
          <p:cNvSpPr txBox="1">
            <a:spLocks noGrp="1"/>
          </p:cNvSpPr>
          <p:nvPr>
            <p:ph type="body" idx="1"/>
          </p:nvPr>
        </p:nvSpPr>
        <p:spPr>
          <a:xfrm>
            <a:off x="835276" y="1870625"/>
            <a:ext cx="10521600" cy="3450600"/>
          </a:xfrm>
          <a:prstGeom prst="rect">
            <a:avLst/>
          </a:prstGeom>
          <a:noFill/>
          <a:ln>
            <a:noFill/>
          </a:ln>
        </p:spPr>
        <p:txBody>
          <a:bodyPr spcFirstLastPara="1" wrap="square" lIns="91425" tIns="45700" rIns="91425" bIns="45700" anchor="t" anchorCtr="0">
            <a:noAutofit/>
          </a:bodyPr>
          <a:lstStyle/>
          <a:p>
            <a:pPr marL="228600" lvl="0" indent="-228600" algn="just" rtl="0">
              <a:lnSpc>
                <a:spcPct val="120000"/>
              </a:lnSpc>
              <a:spcBef>
                <a:spcPts val="0"/>
              </a:spcBef>
              <a:spcAft>
                <a:spcPts val="0"/>
              </a:spcAft>
              <a:buSzPts val="2200"/>
              <a:buChar char="•"/>
            </a:pPr>
            <a:r>
              <a:rPr lang="es-ES" sz="2200">
                <a:latin typeface="Century Gothic"/>
                <a:ea typeface="Century Gothic"/>
                <a:cs typeface="Century Gothic"/>
                <a:sym typeface="Century Gothic"/>
              </a:rPr>
              <a:t>Apoyo en aula con talleres para la contención socioemocional que requieran tras la pandemia.</a:t>
            </a:r>
            <a:endParaRPr sz="2200">
              <a:latin typeface="Century Gothic"/>
              <a:ea typeface="Century Gothic"/>
              <a:cs typeface="Century Gothic"/>
              <a:sym typeface="Century Gothic"/>
            </a:endParaRPr>
          </a:p>
          <a:p>
            <a:pPr marL="228600" lvl="0" indent="-228600" algn="just" rtl="0">
              <a:lnSpc>
                <a:spcPct val="120000"/>
              </a:lnSpc>
              <a:spcBef>
                <a:spcPts val="0"/>
              </a:spcBef>
              <a:spcAft>
                <a:spcPts val="0"/>
              </a:spcAft>
              <a:buSzPts val="2200"/>
              <a:buFont typeface="Century Gothic"/>
              <a:buChar char="•"/>
            </a:pPr>
            <a:r>
              <a:rPr lang="es-ES" sz="2200">
                <a:latin typeface="Century Gothic"/>
                <a:ea typeface="Century Gothic"/>
                <a:cs typeface="Century Gothic"/>
                <a:sym typeface="Century Gothic"/>
              </a:rPr>
              <a:t>El colegio Cuenta con cámaras de seguridad de uso interno, para resolver, siempre que lo permitan, conflictos en la convivencia escolar.</a:t>
            </a:r>
            <a:endParaRPr sz="2200">
              <a:latin typeface="Century Gothic"/>
              <a:ea typeface="Century Gothic"/>
              <a:cs typeface="Century Gothic"/>
              <a:sym typeface="Century Gothic"/>
            </a:endParaRPr>
          </a:p>
          <a:p>
            <a:pPr marL="228600" lvl="0" indent="-228600" algn="just" rtl="0">
              <a:lnSpc>
                <a:spcPct val="120000"/>
              </a:lnSpc>
              <a:spcBef>
                <a:spcPts val="1000"/>
              </a:spcBef>
              <a:spcAft>
                <a:spcPts val="0"/>
              </a:spcAft>
              <a:buSzPts val="2200"/>
              <a:buChar char="•"/>
            </a:pPr>
            <a:r>
              <a:rPr lang="es-ES" sz="2200">
                <a:latin typeface="Century Gothic"/>
                <a:ea typeface="Century Gothic"/>
                <a:cs typeface="Century Gothic"/>
                <a:sym typeface="Century Gothic"/>
              </a:rPr>
              <a:t>Talleres socioemocionales focalizados</a:t>
            </a:r>
            <a:endParaRPr sz="2200">
              <a:latin typeface="Century Gothic"/>
              <a:ea typeface="Century Gothic"/>
              <a:cs typeface="Century Gothic"/>
              <a:sym typeface="Century Gothic"/>
            </a:endParaRPr>
          </a:p>
          <a:p>
            <a:pPr marL="228600" lvl="0" indent="-228600" algn="just" rtl="0">
              <a:lnSpc>
                <a:spcPct val="120000"/>
              </a:lnSpc>
              <a:spcBef>
                <a:spcPts val="1000"/>
              </a:spcBef>
              <a:spcAft>
                <a:spcPts val="0"/>
              </a:spcAft>
              <a:buSzPts val="2200"/>
              <a:buFont typeface="Century Gothic"/>
              <a:buChar char="•"/>
            </a:pPr>
            <a:r>
              <a:rPr lang="es-ES" sz="2200">
                <a:latin typeface="Century Gothic"/>
                <a:ea typeface="Century Gothic"/>
                <a:cs typeface="Century Gothic"/>
                <a:sym typeface="Century Gothic"/>
              </a:rPr>
              <a:t>consolidar talleres para padres y apoderados</a:t>
            </a:r>
            <a:endParaRPr sz="2200">
              <a:latin typeface="Century Gothic"/>
              <a:ea typeface="Century Gothic"/>
              <a:cs typeface="Century Gothic"/>
              <a:sym typeface="Century Gothic"/>
            </a:endParaRPr>
          </a:p>
          <a:p>
            <a:pPr marL="228600" lvl="0" indent="-228600" algn="just" rtl="0">
              <a:lnSpc>
                <a:spcPct val="120000"/>
              </a:lnSpc>
              <a:spcBef>
                <a:spcPts val="1000"/>
              </a:spcBef>
              <a:spcAft>
                <a:spcPts val="0"/>
              </a:spcAft>
              <a:buSzPts val="2200"/>
              <a:buChar char="•"/>
            </a:pPr>
            <a:r>
              <a:rPr lang="es-ES" sz="2200">
                <a:latin typeface="Century Gothic"/>
                <a:ea typeface="Century Gothic"/>
                <a:cs typeface="Century Gothic"/>
                <a:sym typeface="Century Gothic"/>
              </a:rPr>
              <a:t>Plan de Vida Saludable 2025:</a:t>
            </a:r>
            <a:endParaRPr/>
          </a:p>
          <a:p>
            <a:pPr marL="457200" lvl="0" indent="0" algn="just" rtl="0">
              <a:lnSpc>
                <a:spcPct val="120000"/>
              </a:lnSpc>
              <a:spcBef>
                <a:spcPts val="1000"/>
              </a:spcBef>
              <a:spcAft>
                <a:spcPts val="0"/>
              </a:spcAft>
              <a:buSzPts val="1800"/>
              <a:buNone/>
            </a:pPr>
            <a:endParaRPr/>
          </a:p>
        </p:txBody>
      </p:sp>
      <p:pic>
        <p:nvPicPr>
          <p:cNvPr id="441" name="Google Shape;441;p19"/>
          <p:cNvPicPr preferRelativeResize="0"/>
          <p:nvPr/>
        </p:nvPicPr>
        <p:blipFill rotWithShape="1">
          <a:blip r:embed="rId3">
            <a:alphaModFix/>
          </a:blip>
          <a:srcRect/>
          <a:stretch/>
        </p:blipFill>
        <p:spPr>
          <a:xfrm>
            <a:off x="115275" y="106331"/>
            <a:ext cx="4953000" cy="186766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445"/>
        <p:cNvGrpSpPr/>
        <p:nvPr/>
      </p:nvGrpSpPr>
      <p:grpSpPr>
        <a:xfrm>
          <a:off x="0" y="0"/>
          <a:ext cx="0" cy="0"/>
          <a:chOff x="0" y="0"/>
          <a:chExt cx="0" cy="0"/>
        </a:xfrm>
      </p:grpSpPr>
      <p:sp>
        <p:nvSpPr>
          <p:cNvPr id="446" name="Google Shape;446;p20"/>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7" name="Google Shape;447;p20"/>
          <p:cNvPicPr preferRelativeResize="0"/>
          <p:nvPr/>
        </p:nvPicPr>
        <p:blipFill rotWithShape="1">
          <a:blip r:embed="rId3">
            <a:alphaModFix/>
          </a:blip>
          <a:srcRect t="1538" b="-1538"/>
          <a:stretch/>
        </p:blipFill>
        <p:spPr>
          <a:xfrm>
            <a:off x="0" y="6126480"/>
            <a:ext cx="12192000" cy="742950"/>
          </a:xfrm>
          <a:prstGeom prst="rect">
            <a:avLst/>
          </a:prstGeom>
          <a:noFill/>
          <a:ln>
            <a:noFill/>
          </a:ln>
        </p:spPr>
      </p:pic>
      <p:cxnSp>
        <p:nvCxnSpPr>
          <p:cNvPr id="448" name="Google Shape;448;p20"/>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449" name="Google Shape;449;p20"/>
          <p:cNvCxnSpPr/>
          <p:nvPr/>
        </p:nvCxnSpPr>
        <p:spPr>
          <a:xfrm>
            <a:off x="2417780" y="3528542"/>
            <a:ext cx="8637072" cy="0"/>
          </a:xfrm>
          <a:prstGeom prst="straightConnector1">
            <a:avLst/>
          </a:prstGeom>
          <a:noFill/>
          <a:ln w="31750" cap="flat" cmpd="sng">
            <a:solidFill>
              <a:srgbClr val="EFE0E1">
                <a:alpha val="23921"/>
              </a:srgbClr>
            </a:solidFill>
            <a:prstDash val="solid"/>
            <a:round/>
            <a:headEnd type="none" w="sm" len="sm"/>
            <a:tailEnd type="none" w="sm" len="sm"/>
          </a:ln>
        </p:spPr>
      </p:cxnSp>
      <p:sp>
        <p:nvSpPr>
          <p:cNvPr id="450" name="Google Shape;450;p20"/>
          <p:cNvSpPr/>
          <p:nvPr/>
        </p:nvSpPr>
        <p:spPr>
          <a:xfrm>
            <a:off x="2" y="0"/>
            <a:ext cx="12191695" cy="6858000"/>
          </a:xfrm>
          <a:prstGeom prst="rect">
            <a:avLst/>
          </a:prstGeom>
          <a:gradFill>
            <a:gsLst>
              <a:gs pos="0">
                <a:srgbClr val="EBE9E6"/>
              </a:gs>
              <a:gs pos="100000">
                <a:srgbClr val="C9C5C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51" name="Google Shape;451;p20"/>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52" name="Google Shape;452;p20"/>
          <p:cNvSpPr txBox="1">
            <a:spLocks noGrp="1"/>
          </p:cNvSpPr>
          <p:nvPr>
            <p:ph type="title"/>
          </p:nvPr>
        </p:nvSpPr>
        <p:spPr>
          <a:xfrm>
            <a:off x="6254373" y="2339238"/>
            <a:ext cx="4151306" cy="2374516"/>
          </a:xfrm>
          <a:prstGeom prst="rect">
            <a:avLst/>
          </a:prstGeom>
          <a:noFill/>
          <a:ln>
            <a:noFill/>
          </a:ln>
        </p:spPr>
        <p:txBody>
          <a:bodyPr spcFirstLastPara="1" wrap="square" lIns="91425" tIns="45700" rIns="91425" bIns="0" anchor="b" anchorCtr="0">
            <a:normAutofit/>
          </a:bodyPr>
          <a:lstStyle/>
          <a:p>
            <a:pPr marL="0" lvl="0" indent="0" algn="ctr" rtl="0">
              <a:lnSpc>
                <a:spcPct val="90000"/>
              </a:lnSpc>
              <a:spcBef>
                <a:spcPts val="0"/>
              </a:spcBef>
              <a:spcAft>
                <a:spcPts val="0"/>
              </a:spcAft>
              <a:buClr>
                <a:schemeClr val="dk1"/>
              </a:buClr>
              <a:buSzPts val="4100"/>
              <a:buFont typeface="Gill Sans"/>
              <a:buNone/>
            </a:pPr>
            <a:r>
              <a:rPr lang="es-ES" sz="4100"/>
              <a:t>MUCHÍSIMAS GRACIAS POR SU ASISTENCIA Y ATENCIÓN</a:t>
            </a:r>
            <a:endParaRPr sz="4100"/>
          </a:p>
        </p:txBody>
      </p:sp>
      <p:pic>
        <p:nvPicPr>
          <p:cNvPr id="453" name="Google Shape;453;p20" descr="Los niños de la escuela de dibujos animados Imagen Vector de stock - Alamy"/>
          <p:cNvPicPr preferRelativeResize="0"/>
          <p:nvPr/>
        </p:nvPicPr>
        <p:blipFill rotWithShape="1">
          <a:blip r:embed="rId4">
            <a:alphaModFix/>
          </a:blip>
          <a:srcRect/>
          <a:stretch/>
        </p:blipFill>
        <p:spPr>
          <a:xfrm>
            <a:off x="1510063" y="1838032"/>
            <a:ext cx="3740261" cy="4660762"/>
          </a:xfrm>
          <a:prstGeom prst="rect">
            <a:avLst/>
          </a:prstGeom>
          <a:noFill/>
          <a:ln>
            <a:noFill/>
          </a:ln>
        </p:spPr>
      </p:pic>
      <p:cxnSp>
        <p:nvCxnSpPr>
          <p:cNvPr id="454" name="Google Shape;454;p20"/>
          <p:cNvCxnSpPr/>
          <p:nvPr/>
        </p:nvCxnSpPr>
        <p:spPr>
          <a:xfrm>
            <a:off x="6579647" y="3526496"/>
            <a:ext cx="4149931" cy="0"/>
          </a:xfrm>
          <a:prstGeom prst="straightConnector1">
            <a:avLst/>
          </a:prstGeom>
          <a:noFill/>
          <a:ln w="31750" cap="flat" cmpd="sng">
            <a:solidFill>
              <a:srgbClr val="EFE0E1">
                <a:alpha val="23921"/>
              </a:srgbClr>
            </a:solidFill>
            <a:prstDash val="solid"/>
            <a:round/>
            <a:headEnd type="none" w="sm" len="sm"/>
            <a:tailEnd type="none" w="sm" len="sm"/>
          </a:ln>
        </p:spPr>
      </p:cxnSp>
      <p:pic>
        <p:nvPicPr>
          <p:cNvPr id="455" name="Google Shape;455;p20"/>
          <p:cNvPicPr preferRelativeResize="0"/>
          <p:nvPr/>
        </p:nvPicPr>
        <p:blipFill rotWithShape="1">
          <a:blip r:embed="rId3">
            <a:alphaModFix/>
          </a:blip>
          <a:srcRect t="1538" b="-1538"/>
          <a:stretch/>
        </p:blipFill>
        <p:spPr>
          <a:xfrm>
            <a:off x="0" y="6126480"/>
            <a:ext cx="12192000" cy="742950"/>
          </a:xfrm>
          <a:prstGeom prst="rect">
            <a:avLst/>
          </a:prstGeom>
          <a:noFill/>
          <a:ln>
            <a:noFill/>
          </a:ln>
        </p:spPr>
      </p:pic>
      <p:cxnSp>
        <p:nvCxnSpPr>
          <p:cNvPr id="456" name="Google Shape;456;p20"/>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457" name="Google Shape;457;p20"/>
          <p:cNvPicPr preferRelativeResize="0"/>
          <p:nvPr/>
        </p:nvPicPr>
        <p:blipFill rotWithShape="1">
          <a:blip r:embed="rId5">
            <a:alphaModFix/>
          </a:blip>
          <a:srcRect/>
          <a:stretch/>
        </p:blipFill>
        <p:spPr>
          <a:xfrm>
            <a:off x="9948528" y="460139"/>
            <a:ext cx="4953000" cy="18676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6A9F5"/>
            </a:gs>
            <a:gs pos="99000">
              <a:srgbClr val="181612"/>
            </a:gs>
            <a:gs pos="100000">
              <a:srgbClr val="181612"/>
            </a:gs>
          </a:gsLst>
          <a:lin ang="5400000" scaled="0"/>
        </a:gradFill>
        <a:effectLst/>
      </p:bgPr>
    </p:bg>
    <p:spTree>
      <p:nvGrpSpPr>
        <p:cNvPr id="1" name="Shape 244"/>
        <p:cNvGrpSpPr/>
        <p:nvPr/>
      </p:nvGrpSpPr>
      <p:grpSpPr>
        <a:xfrm>
          <a:off x="0" y="0"/>
          <a:ext cx="0" cy="0"/>
          <a:chOff x="0" y="0"/>
          <a:chExt cx="0" cy="0"/>
        </a:xfrm>
      </p:grpSpPr>
      <p:sp>
        <p:nvSpPr>
          <p:cNvPr id="245" name="Google Shape;245;p3"/>
          <p:cNvSpPr txBox="1">
            <a:spLocks noGrp="1"/>
          </p:cNvSpPr>
          <p:nvPr>
            <p:ph type="title"/>
          </p:nvPr>
        </p:nvSpPr>
        <p:spPr>
          <a:xfrm>
            <a:off x="2169855" y="225082"/>
            <a:ext cx="7792309" cy="85212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Century Gothic"/>
              <a:buNone/>
            </a:pPr>
            <a:r>
              <a:rPr lang="es-ES" sz="4000">
                <a:solidFill>
                  <a:schemeClr val="lt1"/>
                </a:solidFill>
                <a:latin typeface="Century Gothic"/>
                <a:ea typeface="Century Gothic"/>
                <a:cs typeface="Century Gothic"/>
                <a:sym typeface="Century Gothic"/>
              </a:rPr>
              <a:t>BIENVENIDOS APODERADOS 2026</a:t>
            </a:r>
            <a:endParaRPr sz="4000" b="1">
              <a:solidFill>
                <a:schemeClr val="lt1"/>
              </a:solidFill>
            </a:endParaRPr>
          </a:p>
        </p:txBody>
      </p:sp>
      <p:sp>
        <p:nvSpPr>
          <p:cNvPr id="246" name="Google Shape;246;p3"/>
          <p:cNvSpPr txBox="1"/>
          <p:nvPr/>
        </p:nvSpPr>
        <p:spPr>
          <a:xfrm>
            <a:off x="404103" y="1077200"/>
            <a:ext cx="11787900" cy="5907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Feliz Día Internacional de la Mujer. </a:t>
            </a:r>
            <a:endParaRPr sz="2400" b="0" i="0" u="none" strike="noStrike" cap="none">
              <a:solidFill>
                <a:schemeClr val="lt1"/>
              </a:solidFill>
              <a:latin typeface="Century Gothic"/>
              <a:ea typeface="Century Gothic"/>
              <a:cs typeface="Century Gothic"/>
              <a:sym typeface="Century Gothic"/>
            </a:endParaRPr>
          </a:p>
          <a:p>
            <a:pPr marL="342900" marR="0" lvl="0" indent="-342900" algn="l" rtl="0">
              <a:lnSpc>
                <a:spcPct val="115000"/>
              </a:lnSpc>
              <a:spcBef>
                <a:spcPts val="0"/>
              </a:spcBef>
              <a:spcAft>
                <a:spcPts val="0"/>
              </a:spcAft>
              <a:buClr>
                <a:schemeClr val="lt1"/>
              </a:buClr>
              <a:buSzPts val="2400"/>
              <a:buFont typeface="Noto Sans Symbols"/>
              <a:buChar char="⮚"/>
            </a:pPr>
            <a:r>
              <a:rPr lang="es-ES" sz="2000" b="0" i="0" u="none" strike="noStrike" cap="none">
                <a:solidFill>
                  <a:schemeClr val="lt1"/>
                </a:solidFill>
                <a:latin typeface="Century Gothic"/>
                <a:ea typeface="Century Gothic"/>
                <a:cs typeface="Century Gothic"/>
                <a:sym typeface="Century Gothic"/>
              </a:rPr>
              <a:t>HORARIOS: </a:t>
            </a:r>
            <a:endParaRPr sz="1400" b="0" i="0" u="none" strike="noStrike" cap="none">
              <a:solidFill>
                <a:srgbClr val="000000"/>
              </a:solidFill>
              <a:latin typeface="Arial"/>
              <a:ea typeface="Arial"/>
              <a:cs typeface="Arial"/>
              <a:sym typeface="Arial"/>
            </a:endParaRPr>
          </a:p>
          <a:p>
            <a:pPr marL="914400" marR="0" lvl="2" indent="-165100" algn="l" rtl="0">
              <a:lnSpc>
                <a:spcPct val="80000"/>
              </a:lnSpc>
              <a:spcBef>
                <a:spcPts val="0"/>
              </a:spcBef>
              <a:spcAft>
                <a:spcPts val="0"/>
              </a:spcAft>
              <a:buClr>
                <a:schemeClr val="lt1"/>
              </a:buClr>
              <a:buSzPts val="2600"/>
              <a:buFont typeface="Noto Sans Symbols"/>
              <a:buChar char="❖"/>
            </a:pPr>
            <a:r>
              <a:rPr lang="es-ES" sz="2000">
                <a:solidFill>
                  <a:schemeClr val="lt1"/>
                </a:solidFill>
                <a:latin typeface="Century Gothic"/>
                <a:ea typeface="Century Gothic"/>
                <a:cs typeface="Century Gothic"/>
                <a:sym typeface="Century Gothic"/>
              </a:rPr>
              <a:t>Pre Básica</a:t>
            </a:r>
            <a:r>
              <a:rPr lang="es-ES" sz="2000" b="0" i="0" u="none" strike="noStrike" cap="none">
                <a:solidFill>
                  <a:schemeClr val="lt1"/>
                </a:solidFill>
                <a:latin typeface="Century Gothic"/>
                <a:ea typeface="Century Gothic"/>
                <a:cs typeface="Century Gothic"/>
                <a:sym typeface="Century Gothic"/>
              </a:rPr>
              <a:t> a 8ªb:  	                                08:00  a 15:15 Hrs.</a:t>
            </a:r>
            <a:endParaRPr sz="1400" b="0" i="0" u="none" strike="noStrike" cap="none">
              <a:solidFill>
                <a:srgbClr val="000000"/>
              </a:solidFill>
              <a:latin typeface="Arial"/>
              <a:ea typeface="Arial"/>
              <a:cs typeface="Arial"/>
              <a:sym typeface="Arial"/>
            </a:endParaRPr>
          </a:p>
          <a:p>
            <a:pPr marL="137160" marR="0" lvl="0" indent="0" algn="ctr" rtl="0">
              <a:lnSpc>
                <a:spcPct val="80000"/>
              </a:lnSpc>
              <a:spcBef>
                <a:spcPts val="0"/>
              </a:spcBef>
              <a:spcAft>
                <a:spcPts val="0"/>
              </a:spcAft>
              <a:buClr>
                <a:schemeClr val="lt1"/>
              </a:buClr>
              <a:buSzPts val="2600"/>
              <a:buFont typeface="Century Gothic"/>
              <a:buNone/>
            </a:pPr>
            <a:r>
              <a:rPr lang="es-ES" sz="2000" b="0" i="0" u="none" strike="noStrike" cap="none">
                <a:solidFill>
                  <a:schemeClr val="lt1"/>
                </a:solidFill>
                <a:latin typeface="Century Gothic"/>
                <a:ea typeface="Century Gothic"/>
                <a:cs typeface="Century Gothic"/>
                <a:sym typeface="Century Gothic"/>
              </a:rPr>
              <a:t>			(Lunes a Jueves).</a:t>
            </a:r>
            <a:endParaRPr sz="2000" b="0" i="0" u="none" strike="noStrike" cap="none">
              <a:solidFill>
                <a:schemeClr val="lt1"/>
              </a:solidFill>
              <a:latin typeface="Century Gothic"/>
              <a:ea typeface="Century Gothic"/>
              <a:cs typeface="Century Gothic"/>
              <a:sym typeface="Century Gothic"/>
            </a:endParaRPr>
          </a:p>
          <a:p>
            <a:pPr marL="0" marR="0" lvl="0" indent="0" algn="l" rtl="0">
              <a:lnSpc>
                <a:spcPct val="80000"/>
              </a:lnSpc>
              <a:spcBef>
                <a:spcPts val="0"/>
              </a:spcBef>
              <a:spcAft>
                <a:spcPts val="0"/>
              </a:spcAft>
              <a:buClr>
                <a:srgbClr val="000000"/>
              </a:buClr>
              <a:buSzPts val="2000"/>
              <a:buFont typeface="Arial"/>
              <a:buNone/>
            </a:pPr>
            <a:r>
              <a:rPr lang="es-ES" sz="2000" b="0"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a:p>
            <a:pPr marL="137160" marR="0" lvl="0" indent="0" algn="l" rtl="0">
              <a:lnSpc>
                <a:spcPct val="80000"/>
              </a:lnSpc>
              <a:spcBef>
                <a:spcPts val="0"/>
              </a:spcBef>
              <a:spcAft>
                <a:spcPts val="0"/>
              </a:spcAft>
              <a:buClr>
                <a:schemeClr val="lt1"/>
              </a:buClr>
              <a:buSzPts val="2000"/>
              <a:buFont typeface="Century Gothic"/>
              <a:buNone/>
            </a:pPr>
            <a:r>
              <a:rPr lang="es-ES" sz="2000" b="0" i="0" u="none" strike="noStrike" cap="none">
                <a:solidFill>
                  <a:schemeClr val="lt1"/>
                </a:solidFill>
                <a:latin typeface="Century Gothic"/>
                <a:ea typeface="Century Gothic"/>
                <a:cs typeface="Century Gothic"/>
                <a:sym typeface="Century Gothic"/>
              </a:rPr>
              <a:t>                       			                                       08:00  a 13:00 (Viernes).</a:t>
            </a:r>
            <a:endParaRPr sz="2000" b="0" i="0" u="none" strike="noStrike" cap="none">
              <a:solidFill>
                <a:schemeClr val="lt1"/>
              </a:solidFill>
              <a:latin typeface="Century Gothic"/>
              <a:ea typeface="Century Gothic"/>
              <a:cs typeface="Century Gothic"/>
              <a:sym typeface="Century Gothic"/>
            </a:endParaRPr>
          </a:p>
          <a:p>
            <a:pPr marL="137160" marR="0" lvl="0" indent="0" algn="l" rtl="0">
              <a:lnSpc>
                <a:spcPct val="80000"/>
              </a:lnSpc>
              <a:spcBef>
                <a:spcPts val="0"/>
              </a:spcBef>
              <a:spcAft>
                <a:spcPts val="0"/>
              </a:spcAft>
              <a:buClr>
                <a:schemeClr val="dk1"/>
              </a:buClr>
              <a:buSzPts val="2000"/>
              <a:buFont typeface="Gill Sans"/>
              <a:buNone/>
            </a:pPr>
            <a:endParaRPr sz="2000" b="0" i="0" u="none" strike="noStrike" cap="none">
              <a:solidFill>
                <a:schemeClr val="lt1"/>
              </a:solidFill>
              <a:latin typeface="Century Gothic"/>
              <a:ea typeface="Century Gothic"/>
              <a:cs typeface="Century Gothic"/>
              <a:sym typeface="Century Gothic"/>
            </a:endParaRPr>
          </a:p>
          <a:p>
            <a:pPr marL="914400" marR="0" lvl="2" indent="-165100" algn="l" rtl="0">
              <a:lnSpc>
                <a:spcPct val="80000"/>
              </a:lnSpc>
              <a:spcBef>
                <a:spcPts val="0"/>
              </a:spcBef>
              <a:spcAft>
                <a:spcPts val="0"/>
              </a:spcAft>
              <a:buClr>
                <a:schemeClr val="lt1"/>
              </a:buClr>
              <a:buSzPts val="2600"/>
              <a:buFont typeface="Noto Sans Symbols"/>
              <a:buChar char="❖"/>
            </a:pPr>
            <a:r>
              <a:rPr lang="es-ES" sz="2000" b="1" i="0" u="none" strike="noStrike" cap="none">
                <a:solidFill>
                  <a:schemeClr val="lt1"/>
                </a:solidFill>
                <a:latin typeface="Century Gothic"/>
                <a:ea typeface="Century Gothic"/>
                <a:cs typeface="Century Gothic"/>
                <a:sym typeface="Century Gothic"/>
              </a:rPr>
              <a:t>1º a 4º Medio</a:t>
            </a:r>
            <a:r>
              <a:rPr lang="es-ES" sz="2000" b="0" i="0" u="none" strike="noStrike" cap="none">
                <a:solidFill>
                  <a:schemeClr val="lt1"/>
                </a:solidFill>
                <a:latin typeface="Century Gothic"/>
                <a:ea typeface="Century Gothic"/>
                <a:cs typeface="Century Gothic"/>
                <a:sym typeface="Century Gothic"/>
              </a:rPr>
              <a:t>: 			                          08:00  a 16:00 Hrs.</a:t>
            </a:r>
            <a:endParaRPr sz="1400" b="0" i="0" u="none" strike="noStrike" cap="none">
              <a:solidFill>
                <a:srgbClr val="000000"/>
              </a:solidFill>
              <a:latin typeface="Arial"/>
              <a:ea typeface="Arial"/>
              <a:cs typeface="Arial"/>
              <a:sym typeface="Arial"/>
            </a:endParaRPr>
          </a:p>
          <a:p>
            <a:pPr marL="137160" marR="0" lvl="0" indent="0" algn="l" rtl="0">
              <a:lnSpc>
                <a:spcPct val="80000"/>
              </a:lnSpc>
              <a:spcBef>
                <a:spcPts val="0"/>
              </a:spcBef>
              <a:spcAft>
                <a:spcPts val="0"/>
              </a:spcAft>
              <a:buClr>
                <a:schemeClr val="lt1"/>
              </a:buClr>
              <a:buSzPts val="2600"/>
              <a:buFont typeface="Century Gothic"/>
              <a:buNone/>
            </a:pPr>
            <a:r>
              <a:rPr lang="es-ES" sz="2000" b="0" i="0" u="none" strike="noStrike" cap="none">
                <a:solidFill>
                  <a:schemeClr val="lt1"/>
                </a:solidFill>
                <a:latin typeface="Century Gothic"/>
                <a:ea typeface="Century Gothic"/>
                <a:cs typeface="Century Gothic"/>
                <a:sym typeface="Century Gothic"/>
              </a:rPr>
              <a:t>					                                                (Lunes a Jueves).</a:t>
            </a:r>
            <a:endParaRPr sz="2000" b="0" i="0" u="none" strike="noStrike" cap="none">
              <a:solidFill>
                <a:schemeClr val="lt1"/>
              </a:solidFill>
              <a:latin typeface="Century Gothic"/>
              <a:ea typeface="Century Gothic"/>
              <a:cs typeface="Century Gothic"/>
              <a:sym typeface="Century Gothic"/>
            </a:endParaRPr>
          </a:p>
          <a:p>
            <a:pPr marL="137160" marR="0" lvl="0" indent="0" algn="l" rtl="0">
              <a:lnSpc>
                <a:spcPct val="80000"/>
              </a:lnSpc>
              <a:spcBef>
                <a:spcPts val="0"/>
              </a:spcBef>
              <a:spcAft>
                <a:spcPts val="0"/>
              </a:spcAft>
              <a:buClr>
                <a:schemeClr val="lt1"/>
              </a:buClr>
              <a:buSzPts val="2000"/>
              <a:buFont typeface="Century Gothic"/>
              <a:buNone/>
            </a:pPr>
            <a:r>
              <a:rPr lang="es-ES" sz="2000" b="0" i="0" u="none" strike="noStrike" cap="none">
                <a:solidFill>
                  <a:schemeClr val="lt1"/>
                </a:solidFill>
                <a:latin typeface="Century Gothic"/>
                <a:ea typeface="Century Gothic"/>
                <a:cs typeface="Century Gothic"/>
                <a:sym typeface="Century Gothic"/>
              </a:rPr>
              <a:t>                       			                                        08:00  a 13:00 (Viernes).</a:t>
            </a:r>
            <a:endParaRPr sz="2000" b="0" i="0" u="none" strike="noStrike" cap="none">
              <a:solidFill>
                <a:schemeClr val="lt1"/>
              </a:solidFill>
              <a:latin typeface="Century Gothic"/>
              <a:ea typeface="Century Gothic"/>
              <a:cs typeface="Century Gothic"/>
              <a:sym typeface="Century Gothic"/>
            </a:endParaRPr>
          </a:p>
          <a:p>
            <a:pPr marL="137160" marR="0" lvl="0" indent="0" algn="l" rtl="0">
              <a:lnSpc>
                <a:spcPct val="80000"/>
              </a:lnSpc>
              <a:spcBef>
                <a:spcPts val="0"/>
              </a:spcBef>
              <a:spcAft>
                <a:spcPts val="0"/>
              </a:spcAft>
              <a:buClr>
                <a:schemeClr val="lt1"/>
              </a:buClr>
              <a:buSzPts val="2000"/>
              <a:buFont typeface="Century Gothic"/>
              <a:buNone/>
            </a:pPr>
            <a:endParaRPr sz="2000">
              <a:solidFill>
                <a:schemeClr val="lt1"/>
              </a:solidFill>
              <a:latin typeface="Century Gothic"/>
              <a:ea typeface="Century Gothic"/>
              <a:cs typeface="Century Gothic"/>
              <a:sym typeface="Century Gothic"/>
            </a:endParaRPr>
          </a:p>
          <a:p>
            <a:pPr marL="137160" marR="0" lvl="0" indent="0" algn="l" rtl="0">
              <a:lnSpc>
                <a:spcPct val="80000"/>
              </a:lnSpc>
              <a:spcBef>
                <a:spcPts val="0"/>
              </a:spcBef>
              <a:spcAft>
                <a:spcPts val="0"/>
              </a:spcAft>
              <a:buClr>
                <a:schemeClr val="lt1"/>
              </a:buClr>
              <a:buSzPts val="2000"/>
              <a:buFont typeface="Century Gothic"/>
              <a:buNone/>
            </a:pPr>
            <a:r>
              <a:rPr lang="es-ES" sz="1900">
                <a:solidFill>
                  <a:schemeClr val="lt1"/>
                </a:solidFill>
                <a:latin typeface="Century Gothic"/>
                <a:ea typeface="Century Gothic"/>
                <a:cs typeface="Century Gothic"/>
                <a:sym typeface="Century Gothic"/>
              </a:rPr>
              <a:t>PROTOCOLO DE RETIRO DE ESTUDIANTES:</a:t>
            </a:r>
            <a:endParaRPr sz="1900">
              <a:solidFill>
                <a:schemeClr val="lt1"/>
              </a:solidFill>
              <a:latin typeface="Century Gothic"/>
              <a:ea typeface="Century Gothic"/>
              <a:cs typeface="Century Gothic"/>
              <a:sym typeface="Century Gothic"/>
            </a:endParaRPr>
          </a:p>
          <a:p>
            <a:pPr marL="457200" marR="0" lvl="0" indent="0" algn="l" rtl="0">
              <a:lnSpc>
                <a:spcPct val="80000"/>
              </a:lnSpc>
              <a:spcBef>
                <a:spcPts val="0"/>
              </a:spcBef>
              <a:spcAft>
                <a:spcPts val="0"/>
              </a:spcAft>
              <a:buNone/>
            </a:pPr>
            <a:r>
              <a:rPr lang="es-ES" sz="1300" b="1">
                <a:solidFill>
                  <a:schemeClr val="lt1"/>
                </a:solidFill>
                <a:latin typeface="Century Gothic"/>
                <a:ea typeface="Century Gothic"/>
                <a:cs typeface="Century Gothic"/>
                <a:sym typeface="Century Gothic"/>
              </a:rPr>
              <a:t>PRE BÁSICA A 6° BÁSICO, se entiende que retira un adulto responsable, mientras de 7° b a 4° M se retiran solos. En caso contrarios:</a:t>
            </a:r>
            <a:r>
              <a:rPr lang="es-ES" sz="2000">
                <a:solidFill>
                  <a:schemeClr val="lt1"/>
                </a:solidFill>
                <a:latin typeface="Century Gothic"/>
                <a:ea typeface="Century Gothic"/>
                <a:cs typeface="Century Gothic"/>
                <a:sym typeface="Century Gothic"/>
              </a:rPr>
              <a:t>   </a:t>
            </a:r>
            <a:endParaRPr sz="2000">
              <a:solidFill>
                <a:schemeClr val="lt1"/>
              </a:solidFill>
              <a:latin typeface="Century Gothic"/>
              <a:ea typeface="Century Gothic"/>
              <a:cs typeface="Century Gothic"/>
              <a:sym typeface="Century Gothic"/>
            </a:endParaRPr>
          </a:p>
          <a:p>
            <a:pPr marL="914400" marR="0" lvl="1" indent="-311150" algn="l" rtl="0">
              <a:lnSpc>
                <a:spcPct val="80000"/>
              </a:lnSpc>
              <a:spcBef>
                <a:spcPts val="0"/>
              </a:spcBef>
              <a:spcAft>
                <a:spcPts val="0"/>
              </a:spcAft>
              <a:buClr>
                <a:schemeClr val="lt1"/>
              </a:buClr>
              <a:buSzPts val="1300"/>
              <a:buFont typeface="Century Gothic"/>
              <a:buChar char="○"/>
            </a:pPr>
            <a:r>
              <a:rPr lang="es-ES" sz="1300" b="1">
                <a:solidFill>
                  <a:schemeClr val="lt1"/>
                </a:solidFill>
                <a:latin typeface="Century Gothic"/>
                <a:ea typeface="Century Gothic"/>
                <a:cs typeface="Century Gothic"/>
                <a:sym typeface="Century Gothic"/>
              </a:rPr>
              <a:t>Se debe solicitar retiro por adulto desde 7° b a 4° m.</a:t>
            </a:r>
            <a:endParaRPr sz="1300" b="1">
              <a:solidFill>
                <a:schemeClr val="lt1"/>
              </a:solidFill>
              <a:latin typeface="Century Gothic"/>
              <a:ea typeface="Century Gothic"/>
              <a:cs typeface="Century Gothic"/>
              <a:sym typeface="Century Gothic"/>
            </a:endParaRPr>
          </a:p>
          <a:p>
            <a:pPr marL="914400" lvl="1" indent="-311150" algn="l" rtl="0">
              <a:lnSpc>
                <a:spcPct val="115000"/>
              </a:lnSpc>
              <a:spcBef>
                <a:spcPts val="0"/>
              </a:spcBef>
              <a:spcAft>
                <a:spcPts val="0"/>
              </a:spcAft>
              <a:buClr>
                <a:schemeClr val="lt1"/>
              </a:buClr>
              <a:buSzPts val="1300"/>
              <a:buFont typeface="Century Gothic"/>
              <a:buChar char="○"/>
            </a:pPr>
            <a:r>
              <a:rPr lang="es-ES" sz="1300" b="1">
                <a:solidFill>
                  <a:schemeClr val="lt1"/>
                </a:solidFill>
                <a:latin typeface="Century Gothic"/>
                <a:ea typeface="Century Gothic"/>
                <a:cs typeface="Century Gothic"/>
                <a:sym typeface="Century Gothic"/>
              </a:rPr>
              <a:t>Se debe solicitar retiro por menor de edad de prebásica a 6°básico.</a:t>
            </a:r>
            <a:endParaRPr sz="1300" b="1">
              <a:solidFill>
                <a:schemeClr val="lt1"/>
              </a:solidFill>
              <a:latin typeface="Century Gothic"/>
              <a:ea typeface="Century Gothic"/>
              <a:cs typeface="Century Gothic"/>
              <a:sym typeface="Century Gothic"/>
            </a:endParaRPr>
          </a:p>
          <a:p>
            <a:pPr marL="914400" lvl="1" indent="-311150" algn="l" rtl="0">
              <a:lnSpc>
                <a:spcPct val="115000"/>
              </a:lnSpc>
              <a:spcBef>
                <a:spcPts val="0"/>
              </a:spcBef>
              <a:spcAft>
                <a:spcPts val="0"/>
              </a:spcAft>
              <a:buClr>
                <a:schemeClr val="lt1"/>
              </a:buClr>
              <a:buSzPts val="1300"/>
              <a:buFont typeface="Century Gothic"/>
              <a:buChar char="○"/>
            </a:pPr>
            <a:r>
              <a:rPr lang="es-ES" sz="1300" b="1">
                <a:solidFill>
                  <a:schemeClr val="lt1"/>
                </a:solidFill>
                <a:latin typeface="Century Gothic"/>
                <a:ea typeface="Century Gothic"/>
                <a:cs typeface="Century Gothic"/>
                <a:sym typeface="Century Gothic"/>
              </a:rPr>
              <a:t>Se debe solicitar retiro solo de estudiante de 6° b con asistente social. </a:t>
            </a:r>
            <a:endParaRPr sz="1300" b="1">
              <a:solidFill>
                <a:schemeClr val="lt1"/>
              </a:solidFill>
              <a:latin typeface="Century Gothic"/>
              <a:ea typeface="Century Gothic"/>
              <a:cs typeface="Century Gothic"/>
              <a:sym typeface="Century Gothic"/>
            </a:endParaRPr>
          </a:p>
          <a:p>
            <a:pPr marL="914400" lvl="1" indent="-311150" algn="l" rtl="0">
              <a:lnSpc>
                <a:spcPct val="115000"/>
              </a:lnSpc>
              <a:spcBef>
                <a:spcPts val="0"/>
              </a:spcBef>
              <a:spcAft>
                <a:spcPts val="0"/>
              </a:spcAft>
              <a:buClr>
                <a:schemeClr val="lt1"/>
              </a:buClr>
              <a:buSzPts val="1300"/>
              <a:buFont typeface="Century Gothic"/>
              <a:buChar char="○"/>
            </a:pPr>
            <a:r>
              <a:rPr lang="es-ES" sz="1300" b="1">
                <a:solidFill>
                  <a:schemeClr val="lt1"/>
                </a:solidFill>
                <a:latin typeface="Century Gothic"/>
                <a:ea typeface="Century Gothic"/>
                <a:cs typeface="Century Gothic"/>
                <a:sym typeface="Century Gothic"/>
              </a:rPr>
              <a:t>El colegio no cuenta con espacio de espera de hermanos menores a sus hermanos mayores con salidas diferidas.</a:t>
            </a:r>
            <a:endParaRPr sz="1300" b="1">
              <a:solidFill>
                <a:schemeClr val="lt1"/>
              </a:solidFill>
              <a:latin typeface="Century Gothic"/>
              <a:ea typeface="Century Gothic"/>
              <a:cs typeface="Century Gothic"/>
              <a:sym typeface="Century Gothic"/>
            </a:endParaRPr>
          </a:p>
          <a:p>
            <a:pPr marL="914400" lvl="1" indent="-311150" algn="l" rtl="0">
              <a:lnSpc>
                <a:spcPct val="115000"/>
              </a:lnSpc>
              <a:spcBef>
                <a:spcPts val="0"/>
              </a:spcBef>
              <a:spcAft>
                <a:spcPts val="0"/>
              </a:spcAft>
              <a:buClr>
                <a:schemeClr val="lt1"/>
              </a:buClr>
              <a:buSzPts val="1300"/>
              <a:buFont typeface="Century Gothic"/>
              <a:buChar char="○"/>
            </a:pPr>
            <a:r>
              <a:rPr lang="es-ES" sz="1300" b="1">
                <a:solidFill>
                  <a:schemeClr val="lt1"/>
                </a:solidFill>
                <a:latin typeface="Century Gothic"/>
                <a:ea typeface="Century Gothic"/>
                <a:cs typeface="Century Gothic"/>
                <a:sym typeface="Century Gothic"/>
              </a:rPr>
              <a:t>Pre básica retira con credencial.</a:t>
            </a:r>
            <a:endParaRPr sz="1300" b="1">
              <a:solidFill>
                <a:schemeClr val="lt1"/>
              </a:solidFill>
              <a:latin typeface="Century Gothic"/>
              <a:ea typeface="Century Gothic"/>
              <a:cs typeface="Century Gothic"/>
              <a:sym typeface="Century Gothic"/>
            </a:endParaRPr>
          </a:p>
          <a:p>
            <a:pPr marL="137160" marR="0" lvl="0" indent="0" algn="l" rtl="0">
              <a:lnSpc>
                <a:spcPct val="80000"/>
              </a:lnSpc>
              <a:spcBef>
                <a:spcPts val="0"/>
              </a:spcBef>
              <a:spcAft>
                <a:spcPts val="0"/>
              </a:spcAft>
              <a:buClr>
                <a:schemeClr val="lt1"/>
              </a:buClr>
              <a:buSzPts val="2000"/>
              <a:buFont typeface="Century Gothic"/>
              <a:buNone/>
            </a:pPr>
            <a:endParaRPr sz="2000">
              <a:solidFill>
                <a:schemeClr val="lt1"/>
              </a:solidFill>
              <a:latin typeface="Century Gothic"/>
              <a:ea typeface="Century Gothic"/>
              <a:cs typeface="Century Gothic"/>
              <a:sym typeface="Century Gothic"/>
            </a:endParaRPr>
          </a:p>
          <a:p>
            <a:pPr marL="457200" marR="0" lvl="1" indent="0" algn="ctr" rtl="0">
              <a:lnSpc>
                <a:spcPct val="115000"/>
              </a:lnSpc>
              <a:spcBef>
                <a:spcPts val="0"/>
              </a:spcBef>
              <a:spcAft>
                <a:spcPts val="0"/>
              </a:spcAft>
              <a:buClr>
                <a:srgbClr val="000000"/>
              </a:buClr>
              <a:buSzPts val="2400"/>
              <a:buFont typeface="Arial"/>
              <a:buNone/>
            </a:pPr>
            <a:endParaRPr sz="2400" b="0" i="0" u="none" strike="noStrike" cap="none">
              <a:solidFill>
                <a:schemeClr val="lt1"/>
              </a:solidFill>
              <a:latin typeface="Century Gothic"/>
              <a:ea typeface="Century Gothic"/>
              <a:cs typeface="Century Gothic"/>
              <a:sym typeface="Century Gothic"/>
            </a:endParaRPr>
          </a:p>
          <a:p>
            <a:pPr marL="457200" marR="0" lvl="1" indent="0" algn="l" rtl="0">
              <a:lnSpc>
                <a:spcPct val="115000"/>
              </a:lnSpc>
              <a:spcBef>
                <a:spcPts val="0"/>
              </a:spcBef>
              <a:spcAft>
                <a:spcPts val="0"/>
              </a:spcAft>
              <a:buClr>
                <a:srgbClr val="000000"/>
              </a:buClr>
              <a:buSzPts val="2400"/>
              <a:buFont typeface="Arial"/>
              <a:buNone/>
            </a:pPr>
            <a:endParaRPr sz="2400" b="0" i="0" u="none" strike="noStrike" cap="none">
              <a:solidFill>
                <a:schemeClr val="lt1"/>
              </a:solidFill>
              <a:latin typeface="Century Gothic"/>
              <a:ea typeface="Century Gothic"/>
              <a:cs typeface="Century Gothic"/>
              <a:sym typeface="Century Gothic"/>
            </a:endParaRPr>
          </a:p>
        </p:txBody>
      </p:sp>
      <p:pic>
        <p:nvPicPr>
          <p:cNvPr id="247" name="Google Shape;247;p3"/>
          <p:cNvPicPr preferRelativeResize="0"/>
          <p:nvPr/>
        </p:nvPicPr>
        <p:blipFill rotWithShape="1">
          <a:blip r:embed="rId3">
            <a:alphaModFix/>
          </a:blip>
          <a:srcRect/>
          <a:stretch/>
        </p:blipFill>
        <p:spPr>
          <a:xfrm>
            <a:off x="10937245" y="199228"/>
            <a:ext cx="3481720" cy="1430343"/>
          </a:xfrm>
          <a:prstGeom prst="rect">
            <a:avLst/>
          </a:prstGeom>
          <a:noFill/>
          <a:ln>
            <a:noFill/>
          </a:ln>
        </p:spPr>
      </p:pic>
      <p:pic>
        <p:nvPicPr>
          <p:cNvPr id="248" name="Google Shape;248;p3" descr="Los niños de la escuela de dibujos animados Imagen Vector de stock - Alamy"/>
          <p:cNvPicPr preferRelativeResize="0"/>
          <p:nvPr/>
        </p:nvPicPr>
        <p:blipFill rotWithShape="1">
          <a:blip r:embed="rId4">
            <a:alphaModFix/>
          </a:blip>
          <a:srcRect/>
          <a:stretch/>
        </p:blipFill>
        <p:spPr>
          <a:xfrm>
            <a:off x="10413234" y="2467050"/>
            <a:ext cx="1394216" cy="17382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6A9F5"/>
            </a:gs>
            <a:gs pos="99000">
              <a:srgbClr val="181612"/>
            </a:gs>
            <a:gs pos="100000">
              <a:srgbClr val="181612"/>
            </a:gs>
          </a:gsLst>
          <a:lin ang="5400000" scaled="0"/>
        </a:gradFill>
        <a:effectLst/>
      </p:bgPr>
    </p:bg>
    <p:spTree>
      <p:nvGrpSpPr>
        <p:cNvPr id="1" name="Shape 252"/>
        <p:cNvGrpSpPr/>
        <p:nvPr/>
      </p:nvGrpSpPr>
      <p:grpSpPr>
        <a:xfrm>
          <a:off x="0" y="0"/>
          <a:ext cx="0" cy="0"/>
          <a:chOff x="0" y="0"/>
          <a:chExt cx="0" cy="0"/>
        </a:xfrm>
      </p:grpSpPr>
      <p:sp>
        <p:nvSpPr>
          <p:cNvPr id="253" name="Google Shape;253;p4"/>
          <p:cNvSpPr txBox="1">
            <a:spLocks noGrp="1"/>
          </p:cNvSpPr>
          <p:nvPr>
            <p:ph type="title"/>
          </p:nvPr>
        </p:nvSpPr>
        <p:spPr>
          <a:xfrm>
            <a:off x="2169855" y="225082"/>
            <a:ext cx="7792309" cy="85212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entury Gothic"/>
              <a:buNone/>
            </a:pPr>
            <a:r>
              <a:rPr lang="es-ES" sz="4000">
                <a:solidFill>
                  <a:schemeClr val="lt1"/>
                </a:solidFill>
                <a:latin typeface="Century Gothic"/>
                <a:ea typeface="Century Gothic"/>
                <a:cs typeface="Century Gothic"/>
                <a:sym typeface="Century Gothic"/>
              </a:rPr>
              <a:t>Rutina escolar</a:t>
            </a:r>
            <a:endParaRPr sz="4000" b="1">
              <a:solidFill>
                <a:schemeClr val="lt1"/>
              </a:solidFill>
            </a:endParaRPr>
          </a:p>
        </p:txBody>
      </p:sp>
      <p:sp>
        <p:nvSpPr>
          <p:cNvPr id="254" name="Google Shape;254;p4"/>
          <p:cNvSpPr txBox="1"/>
          <p:nvPr/>
        </p:nvSpPr>
        <p:spPr>
          <a:xfrm>
            <a:off x="404228" y="1235225"/>
            <a:ext cx="11787900" cy="4780800"/>
          </a:xfrm>
          <a:prstGeom prst="rect">
            <a:avLst/>
          </a:prstGeom>
          <a:noFill/>
          <a:ln>
            <a:noFill/>
          </a:ln>
        </p:spPr>
        <p:txBody>
          <a:bodyPr spcFirstLastPara="1" wrap="square" lIns="91425" tIns="45700" rIns="91425" bIns="45700" anchor="t" anchorCtr="0">
            <a:spAutoFit/>
          </a:bodyPr>
          <a:lstStyle/>
          <a:p>
            <a:pPr marL="800100" marR="0" lvl="1"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	Ingreso 8:00 am:</a:t>
            </a:r>
            <a:endParaRPr sz="1400" b="0" i="0" u="none" strike="noStrike" cap="none">
              <a:solidFill>
                <a:srgbClr val="000000"/>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		P</a:t>
            </a:r>
            <a:r>
              <a:rPr lang="es-ES" sz="2400">
                <a:solidFill>
                  <a:schemeClr val="lt1"/>
                </a:solidFill>
                <a:latin typeface="Century Gothic"/>
                <a:ea typeface="Century Gothic"/>
                <a:cs typeface="Century Gothic"/>
                <a:sym typeface="Century Gothic"/>
              </a:rPr>
              <a:t>re báscia</a:t>
            </a:r>
            <a:r>
              <a:rPr lang="es-ES" sz="2400" b="0" i="0" u="none" strike="noStrike" cap="none">
                <a:solidFill>
                  <a:schemeClr val="lt1"/>
                </a:solidFill>
                <a:latin typeface="Century Gothic"/>
                <a:ea typeface="Century Gothic"/>
                <a:cs typeface="Century Gothic"/>
                <a:sym typeface="Century Gothic"/>
              </a:rPr>
              <a:t> a 4ºM: Puerta principal </a:t>
            </a:r>
            <a:endParaRPr sz="1400" b="0" i="0" u="none" strike="noStrike" cap="none">
              <a:solidFill>
                <a:srgbClr val="000000"/>
              </a:solidFill>
              <a:latin typeface="Arial"/>
              <a:ea typeface="Arial"/>
              <a:cs typeface="Arial"/>
              <a:sym typeface="Arial"/>
            </a:endParaRPr>
          </a:p>
          <a:p>
            <a:pPr marL="800100" marR="0" lvl="1" indent="-190500" algn="l" rtl="0">
              <a:lnSpc>
                <a:spcPct val="115000"/>
              </a:lnSpc>
              <a:spcBef>
                <a:spcPts val="0"/>
              </a:spcBef>
              <a:spcAft>
                <a:spcPts val="0"/>
              </a:spcAft>
              <a:buClr>
                <a:schemeClr val="dk1"/>
              </a:buClr>
              <a:buSzPts val="2400"/>
              <a:buFont typeface="Noto Sans Symbols"/>
              <a:buNone/>
            </a:pPr>
            <a:endParaRPr sz="2400" b="0" i="0" u="none" strike="noStrike" cap="none">
              <a:solidFill>
                <a:schemeClr val="lt1"/>
              </a:solidFill>
              <a:latin typeface="Century Gothic"/>
              <a:ea typeface="Century Gothic"/>
              <a:cs typeface="Century Gothic"/>
              <a:sym typeface="Century Gothic"/>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	Salida jornada completa:</a:t>
            </a:r>
            <a:endParaRPr sz="1400" b="0" i="0" u="none" strike="noStrike" cap="none">
              <a:solidFill>
                <a:srgbClr val="000000"/>
              </a:solidFill>
              <a:latin typeface="Arial"/>
              <a:ea typeface="Arial"/>
              <a:cs typeface="Arial"/>
              <a:sym typeface="Arial"/>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		</a:t>
            </a:r>
            <a:r>
              <a:rPr lang="es-ES" sz="2400" b="1" i="0" u="none" strike="noStrike" cap="none">
                <a:solidFill>
                  <a:schemeClr val="lt1"/>
                </a:solidFill>
                <a:latin typeface="Century Gothic"/>
                <a:ea typeface="Century Gothic"/>
                <a:cs typeface="Century Gothic"/>
                <a:sym typeface="Century Gothic"/>
              </a:rPr>
              <a:t>15:1</a:t>
            </a:r>
            <a:r>
              <a:rPr lang="es-ES" sz="2400" b="1">
                <a:solidFill>
                  <a:schemeClr val="lt1"/>
                </a:solidFill>
                <a:latin typeface="Century Gothic"/>
                <a:ea typeface="Century Gothic"/>
                <a:cs typeface="Century Gothic"/>
                <a:sym typeface="Century Gothic"/>
              </a:rPr>
              <a:t>0</a:t>
            </a:r>
            <a:r>
              <a:rPr lang="es-ES" sz="2400" b="1" i="0" u="none" strike="noStrike" cap="none">
                <a:solidFill>
                  <a:schemeClr val="lt1"/>
                </a:solidFill>
                <a:latin typeface="Century Gothic"/>
                <a:ea typeface="Century Gothic"/>
                <a:cs typeface="Century Gothic"/>
                <a:sym typeface="Century Gothic"/>
              </a:rPr>
              <a:t>; prebásica a 2ºB puerta de pre básica</a:t>
            </a:r>
            <a:endParaRPr sz="1400" b="0" i="0" u="none" strike="noStrike" cap="none">
              <a:solidFill>
                <a:srgbClr val="000000"/>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1" i="0" u="none" strike="noStrike" cap="none">
                <a:solidFill>
                  <a:schemeClr val="lt1"/>
                </a:solidFill>
                <a:latin typeface="Century Gothic"/>
                <a:ea typeface="Century Gothic"/>
                <a:cs typeface="Century Gothic"/>
                <a:sym typeface="Century Gothic"/>
              </a:rPr>
              <a:t>•		15:10: 3° básico puerta principal </a:t>
            </a:r>
            <a:endParaRPr sz="2400" b="1" i="0" u="none" strike="noStrike" cap="none">
              <a:solidFill>
                <a:schemeClr val="lt1"/>
              </a:solidFill>
              <a:latin typeface="Century Gothic"/>
              <a:ea typeface="Century Gothic"/>
              <a:cs typeface="Century Gothic"/>
              <a:sym typeface="Century Gothic"/>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1" i="0" u="none" strike="noStrike" cap="none">
                <a:solidFill>
                  <a:schemeClr val="lt1"/>
                </a:solidFill>
                <a:latin typeface="Century Gothic"/>
                <a:ea typeface="Century Gothic"/>
                <a:cs typeface="Century Gothic"/>
                <a:sym typeface="Century Gothic"/>
              </a:rPr>
              <a:t>            15:15: 4º ,5º 6º, 7º y 8º básico por puerta principal</a:t>
            </a:r>
            <a:endParaRPr sz="1400" b="0" i="0" u="none" strike="noStrike" cap="none">
              <a:solidFill>
                <a:srgbClr val="000000"/>
              </a:solidFill>
              <a:latin typeface="Arial"/>
              <a:ea typeface="Arial"/>
              <a:cs typeface="Arial"/>
              <a:sym typeface="Arial"/>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1" i="0" u="none" strike="noStrike" cap="none">
                <a:solidFill>
                  <a:schemeClr val="lt1"/>
                </a:solidFill>
                <a:latin typeface="Century Gothic"/>
                <a:ea typeface="Century Gothic"/>
                <a:cs typeface="Century Gothic"/>
                <a:sym typeface="Century Gothic"/>
              </a:rPr>
              <a:t>•		16:00; Enseñanza media por puerta principal </a:t>
            </a:r>
            <a:endParaRPr sz="1400" b="0" i="0" u="none" strike="noStrike" cap="none">
              <a:solidFill>
                <a:srgbClr val="000000"/>
              </a:solidFill>
              <a:latin typeface="Arial"/>
              <a:ea typeface="Arial"/>
              <a:cs typeface="Arial"/>
              <a:sym typeface="Arial"/>
            </a:endParaRPr>
          </a:p>
          <a:p>
            <a:pPr marL="800100" marR="0" lvl="1" indent="-190500" algn="l" rtl="0">
              <a:lnSpc>
                <a:spcPct val="115000"/>
              </a:lnSpc>
              <a:spcBef>
                <a:spcPts val="0"/>
              </a:spcBef>
              <a:spcAft>
                <a:spcPts val="0"/>
              </a:spcAft>
              <a:buClr>
                <a:schemeClr val="dk1"/>
              </a:buClr>
              <a:buSzPts val="2400"/>
              <a:buFont typeface="Noto Sans Symbols"/>
              <a:buNone/>
            </a:pPr>
            <a:endParaRPr sz="2400" b="0" i="0" u="none" strike="noStrike" cap="none">
              <a:solidFill>
                <a:schemeClr val="lt1"/>
              </a:solidFill>
              <a:latin typeface="Century Gothic"/>
              <a:ea typeface="Century Gothic"/>
              <a:cs typeface="Century Gothic"/>
              <a:sym typeface="Century Gothic"/>
            </a:endParaRPr>
          </a:p>
          <a:p>
            <a:pPr marL="457200" marR="0" lvl="1" indent="0" algn="l" rtl="0">
              <a:lnSpc>
                <a:spcPct val="115000"/>
              </a:lnSpc>
              <a:spcBef>
                <a:spcPts val="0"/>
              </a:spcBef>
              <a:spcAft>
                <a:spcPts val="0"/>
              </a:spcAft>
              <a:buClr>
                <a:srgbClr val="000000"/>
              </a:buClr>
              <a:buSzPts val="2400"/>
              <a:buFont typeface="Arial"/>
              <a:buNone/>
            </a:pPr>
            <a:endParaRPr sz="2400" b="0" i="0" u="none" strike="noStrike" cap="none">
              <a:solidFill>
                <a:schemeClr val="lt1"/>
              </a:solidFill>
              <a:latin typeface="Century Gothic"/>
              <a:ea typeface="Century Gothic"/>
              <a:cs typeface="Century Gothic"/>
              <a:sym typeface="Century Gothic"/>
            </a:endParaRPr>
          </a:p>
        </p:txBody>
      </p:sp>
      <p:pic>
        <p:nvPicPr>
          <p:cNvPr id="255" name="Google Shape;255;p4"/>
          <p:cNvPicPr preferRelativeResize="0"/>
          <p:nvPr/>
        </p:nvPicPr>
        <p:blipFill rotWithShape="1">
          <a:blip r:embed="rId3">
            <a:alphaModFix/>
          </a:blip>
          <a:srcRect/>
          <a:stretch/>
        </p:blipFill>
        <p:spPr>
          <a:xfrm>
            <a:off x="10937245" y="199228"/>
            <a:ext cx="3481720" cy="1430343"/>
          </a:xfrm>
          <a:prstGeom prst="rect">
            <a:avLst/>
          </a:prstGeom>
          <a:noFill/>
          <a:ln>
            <a:noFill/>
          </a:ln>
        </p:spPr>
      </p:pic>
      <p:pic>
        <p:nvPicPr>
          <p:cNvPr id="256" name="Google Shape;256;p4" descr="Los niños de la escuela de dibujos animados Imagen Vector de stock - Alamy"/>
          <p:cNvPicPr preferRelativeResize="0"/>
          <p:nvPr/>
        </p:nvPicPr>
        <p:blipFill rotWithShape="1">
          <a:blip r:embed="rId4">
            <a:alphaModFix/>
          </a:blip>
          <a:srcRect/>
          <a:stretch/>
        </p:blipFill>
        <p:spPr>
          <a:xfrm>
            <a:off x="10244383" y="3859824"/>
            <a:ext cx="1950161" cy="24313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646464"/>
            </a:gs>
            <a:gs pos="100000">
              <a:srgbClr val="3E3E3E"/>
            </a:gs>
          </a:gsLst>
          <a:path path="circle">
            <a:fillToRect l="50000" t="50000" r="50000" b="50000"/>
          </a:path>
          <a:tileRect/>
        </a:gradFill>
        <a:effectLst/>
      </p:bgPr>
    </p:bg>
    <p:spTree>
      <p:nvGrpSpPr>
        <p:cNvPr id="1" name="Shape 260"/>
        <p:cNvGrpSpPr/>
        <p:nvPr/>
      </p:nvGrpSpPr>
      <p:grpSpPr>
        <a:xfrm>
          <a:off x="0" y="0"/>
          <a:ext cx="0" cy="0"/>
          <a:chOff x="0" y="0"/>
          <a:chExt cx="0" cy="0"/>
        </a:xfrm>
      </p:grpSpPr>
      <p:sp>
        <p:nvSpPr>
          <p:cNvPr id="261" name="Google Shape;261;g2c1dffb7421_0_6"/>
          <p:cNvSpPr txBox="1">
            <a:spLocks noGrp="1"/>
          </p:cNvSpPr>
          <p:nvPr>
            <p:ph type="title"/>
          </p:nvPr>
        </p:nvSpPr>
        <p:spPr>
          <a:xfrm>
            <a:off x="2169855" y="225082"/>
            <a:ext cx="7792200" cy="852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entury Gothic"/>
              <a:buNone/>
            </a:pPr>
            <a:r>
              <a:rPr lang="es-ES" sz="4000" b="1">
                <a:solidFill>
                  <a:schemeClr val="lt1"/>
                </a:solidFill>
                <a:latin typeface="Century Gothic"/>
                <a:ea typeface="Century Gothic"/>
                <a:cs typeface="Century Gothic"/>
                <a:sym typeface="Century Gothic"/>
              </a:rPr>
              <a:t>Rutina escolar</a:t>
            </a:r>
            <a:endParaRPr sz="4000" b="1">
              <a:solidFill>
                <a:schemeClr val="lt1"/>
              </a:solidFill>
            </a:endParaRPr>
          </a:p>
        </p:txBody>
      </p:sp>
      <p:sp>
        <p:nvSpPr>
          <p:cNvPr id="262" name="Google Shape;262;g2c1dffb7421_0_6"/>
          <p:cNvSpPr txBox="1"/>
          <p:nvPr/>
        </p:nvSpPr>
        <p:spPr>
          <a:xfrm>
            <a:off x="404103" y="1077075"/>
            <a:ext cx="11787900" cy="5984400"/>
          </a:xfrm>
          <a:prstGeom prst="rect">
            <a:avLst/>
          </a:prstGeom>
          <a:noFill/>
          <a:ln>
            <a:noFill/>
          </a:ln>
        </p:spPr>
        <p:txBody>
          <a:bodyPr spcFirstLastPara="1" wrap="square" lIns="91425" tIns="45700" rIns="91425" bIns="45700" anchor="t" anchorCtr="0">
            <a:spAutoFit/>
          </a:bodyPr>
          <a:lstStyle/>
          <a:p>
            <a:pPr marL="800100" marR="0" lvl="1"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	Desayuno:</a:t>
            </a:r>
            <a:endParaRPr sz="1400" b="0" i="0" u="none" strike="noStrike" cap="none">
              <a:solidFill>
                <a:srgbClr val="000000"/>
              </a:solidFill>
              <a:latin typeface="Arial"/>
              <a:ea typeface="Arial"/>
              <a:cs typeface="Arial"/>
              <a:sym typeface="Arial"/>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		Pre Básica:       8:45 am</a:t>
            </a:r>
            <a:endParaRPr sz="2400" b="0" i="0" u="none" strike="noStrike" cap="none">
              <a:solidFill>
                <a:schemeClr val="lt1"/>
              </a:solidFill>
              <a:latin typeface="Century Gothic"/>
              <a:ea typeface="Century Gothic"/>
              <a:cs typeface="Century Gothic"/>
              <a:sym typeface="Century Gothic"/>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		1º y 2º Básico:  9:20 am</a:t>
            </a:r>
            <a:endParaRPr sz="2400" b="0" i="0" u="none" strike="noStrike" cap="none">
              <a:solidFill>
                <a:schemeClr val="lt1"/>
              </a:solidFill>
              <a:latin typeface="Century Gothic"/>
              <a:ea typeface="Century Gothic"/>
              <a:cs typeface="Century Gothic"/>
              <a:sym typeface="Century Gothic"/>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		3º B a 7ºb:        9:30 am</a:t>
            </a:r>
            <a:endParaRPr sz="2400" b="0" i="0" u="none" strike="noStrike" cap="none">
              <a:solidFill>
                <a:schemeClr val="lt1"/>
              </a:solidFill>
              <a:latin typeface="Century Gothic"/>
              <a:ea typeface="Century Gothic"/>
              <a:cs typeface="Century Gothic"/>
              <a:sym typeface="Century Gothic"/>
            </a:endParaRPr>
          </a:p>
          <a:p>
            <a:pPr marL="800100" lvl="1" indent="-342900" algn="l" rtl="0">
              <a:lnSpc>
                <a:spcPct val="115000"/>
              </a:lnSpc>
              <a:spcBef>
                <a:spcPts val="0"/>
              </a:spcBef>
              <a:spcAft>
                <a:spcPts val="0"/>
              </a:spcAft>
              <a:buClr>
                <a:schemeClr val="lt1"/>
              </a:buClr>
              <a:buSzPts val="2400"/>
              <a:buFont typeface="Noto Sans Symbols"/>
              <a:buChar char="⮚"/>
            </a:pPr>
            <a:r>
              <a:rPr lang="es-ES" sz="2400">
                <a:solidFill>
                  <a:schemeClr val="lt1"/>
                </a:solidFill>
                <a:latin typeface="Century Gothic"/>
                <a:ea typeface="Century Gothic"/>
                <a:cs typeface="Century Gothic"/>
                <a:sym typeface="Century Gothic"/>
              </a:rPr>
              <a:t>•		8º B a 4°m:       10:15 am</a:t>
            </a:r>
            <a:endParaRPr sz="2400">
              <a:solidFill>
                <a:schemeClr val="lt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lt1"/>
              </a:solidFill>
              <a:latin typeface="Century Gothic"/>
              <a:ea typeface="Century Gothic"/>
              <a:cs typeface="Century Gothic"/>
              <a:sym typeface="Century Gothic"/>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	Almuerzos:</a:t>
            </a:r>
            <a:endParaRPr sz="1400" b="0" i="0" u="none" strike="noStrike" cap="none">
              <a:solidFill>
                <a:srgbClr val="000000"/>
              </a:solidFill>
              <a:latin typeface="Arial"/>
              <a:ea typeface="Arial"/>
              <a:cs typeface="Arial"/>
              <a:sym typeface="Arial"/>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0" i="0" u="none" strike="noStrike" cap="none">
                <a:solidFill>
                  <a:schemeClr val="lt1"/>
                </a:solidFill>
                <a:latin typeface="Century Gothic"/>
                <a:ea typeface="Century Gothic"/>
                <a:cs typeface="Century Gothic"/>
                <a:sym typeface="Century Gothic"/>
              </a:rPr>
              <a:t>•		</a:t>
            </a:r>
            <a:r>
              <a:rPr lang="es-ES" sz="2400" b="1" i="0" u="none" strike="noStrike" cap="none">
                <a:solidFill>
                  <a:schemeClr val="lt1"/>
                </a:solidFill>
                <a:latin typeface="Century Gothic"/>
                <a:ea typeface="Century Gothic"/>
                <a:cs typeface="Century Gothic"/>
                <a:sym typeface="Century Gothic"/>
              </a:rPr>
              <a:t>12:30; prebásica de lunes a jueves / 12:00 viernes</a:t>
            </a:r>
            <a:endParaRPr sz="1400" b="0" i="0" u="none" strike="noStrike" cap="none">
              <a:solidFill>
                <a:srgbClr val="000000"/>
              </a:solidFill>
              <a:latin typeface="Arial"/>
              <a:ea typeface="Arial"/>
              <a:cs typeface="Arial"/>
              <a:sym typeface="Arial"/>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1" i="0" u="none" strike="noStrike" cap="none">
                <a:solidFill>
                  <a:schemeClr val="lt1"/>
                </a:solidFill>
                <a:latin typeface="Century Gothic"/>
                <a:ea typeface="Century Gothic"/>
                <a:cs typeface="Century Gothic"/>
                <a:sym typeface="Century Gothic"/>
              </a:rPr>
              <a:t>•		12:45; 1º a 2º Básico de lunes a jueves / 12:30 viernes </a:t>
            </a:r>
            <a:endParaRPr sz="2400" b="1" i="0" u="none" strike="noStrike" cap="none">
              <a:solidFill>
                <a:schemeClr val="lt1"/>
              </a:solidFill>
              <a:latin typeface="Century Gothic"/>
              <a:ea typeface="Century Gothic"/>
              <a:cs typeface="Century Gothic"/>
              <a:sym typeface="Century Gothic"/>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1" i="0" u="none" strike="noStrike" cap="none">
                <a:solidFill>
                  <a:schemeClr val="lt1"/>
                </a:solidFill>
                <a:latin typeface="Century Gothic"/>
                <a:ea typeface="Century Gothic"/>
                <a:cs typeface="Century Gothic"/>
                <a:sym typeface="Century Gothic"/>
              </a:rPr>
              <a:t>•		13:00: 3º, 4º ,5º 6º y 7º  básico lunes a viernes</a:t>
            </a:r>
            <a:endParaRPr sz="2400" b="1" i="0" u="none" strike="noStrike" cap="none">
              <a:solidFill>
                <a:schemeClr val="lt1"/>
              </a:solidFill>
              <a:latin typeface="Century Gothic"/>
              <a:ea typeface="Century Gothic"/>
              <a:cs typeface="Century Gothic"/>
              <a:sym typeface="Century Gothic"/>
            </a:endParaRPr>
          </a:p>
          <a:p>
            <a:pPr marL="800100" marR="0" lvl="1" indent="-342900" algn="l" rtl="0">
              <a:lnSpc>
                <a:spcPct val="115000"/>
              </a:lnSpc>
              <a:spcBef>
                <a:spcPts val="0"/>
              </a:spcBef>
              <a:spcAft>
                <a:spcPts val="0"/>
              </a:spcAft>
              <a:buClr>
                <a:schemeClr val="lt1"/>
              </a:buClr>
              <a:buSzPts val="2400"/>
              <a:buFont typeface="Noto Sans Symbols"/>
              <a:buChar char="⮚"/>
            </a:pPr>
            <a:r>
              <a:rPr lang="es-ES" sz="2400" b="1" i="0" u="none" strike="noStrike" cap="none">
                <a:solidFill>
                  <a:schemeClr val="lt1"/>
                </a:solidFill>
                <a:latin typeface="Century Gothic"/>
                <a:ea typeface="Century Gothic"/>
                <a:cs typeface="Century Gothic"/>
                <a:sym typeface="Century Gothic"/>
              </a:rPr>
              <a:t>•		13:45; 8ºb a 4º medio de lunes a jueves / 13:00 viernes</a:t>
            </a:r>
            <a:endParaRPr sz="2400" b="1" i="0" u="none" strike="noStrike" cap="none">
              <a:solidFill>
                <a:schemeClr val="lt1"/>
              </a:solidFill>
              <a:latin typeface="Century Gothic"/>
              <a:ea typeface="Century Gothic"/>
              <a:cs typeface="Century Gothic"/>
              <a:sym typeface="Century Gothic"/>
            </a:endParaRPr>
          </a:p>
          <a:p>
            <a:pPr marL="457200" marR="0" lvl="0" indent="-381000" algn="l" rtl="0">
              <a:lnSpc>
                <a:spcPct val="115000"/>
              </a:lnSpc>
              <a:spcBef>
                <a:spcPts val="0"/>
              </a:spcBef>
              <a:spcAft>
                <a:spcPts val="0"/>
              </a:spcAft>
              <a:buClr>
                <a:schemeClr val="lt1"/>
              </a:buClr>
              <a:buSzPts val="2400"/>
              <a:buFont typeface="Century Gothic"/>
              <a:buChar char="●"/>
            </a:pPr>
            <a:r>
              <a:rPr lang="es-ES" sz="2400" b="1" i="0" u="none" strike="noStrike" cap="none">
                <a:solidFill>
                  <a:schemeClr val="lt1"/>
                </a:solidFill>
                <a:latin typeface="Century Gothic"/>
                <a:ea typeface="Century Gothic"/>
                <a:cs typeface="Century Gothic"/>
                <a:sym typeface="Century Gothic"/>
              </a:rPr>
              <a:t>el horario de almuerzo es de 45 min para cada ciclo.</a:t>
            </a:r>
            <a:endParaRPr sz="2400" b="1" i="0" u="none" strike="noStrike" cap="none">
              <a:solidFill>
                <a:schemeClr val="lt1"/>
              </a:solidFill>
              <a:latin typeface="Century Gothic"/>
              <a:ea typeface="Century Gothic"/>
              <a:cs typeface="Century Gothic"/>
              <a:sym typeface="Century Gothic"/>
            </a:endParaRPr>
          </a:p>
          <a:p>
            <a:pPr marL="800100" marR="0" lvl="1" indent="-190500" algn="l" rtl="0">
              <a:lnSpc>
                <a:spcPct val="115000"/>
              </a:lnSpc>
              <a:spcBef>
                <a:spcPts val="0"/>
              </a:spcBef>
              <a:spcAft>
                <a:spcPts val="0"/>
              </a:spcAft>
              <a:buClr>
                <a:schemeClr val="dk1"/>
              </a:buClr>
              <a:buSzPts val="2400"/>
              <a:buFont typeface="Noto Sans Symbols"/>
              <a:buNone/>
            </a:pPr>
            <a:endParaRPr sz="2400" b="0" i="0" u="none" strike="noStrike" cap="none">
              <a:solidFill>
                <a:schemeClr val="lt1"/>
              </a:solidFill>
              <a:latin typeface="Century Gothic"/>
              <a:ea typeface="Century Gothic"/>
              <a:cs typeface="Century Gothic"/>
              <a:sym typeface="Century Gothic"/>
            </a:endParaRPr>
          </a:p>
          <a:p>
            <a:pPr marL="457200" marR="0" lvl="1" indent="0" algn="l" rtl="0">
              <a:lnSpc>
                <a:spcPct val="115000"/>
              </a:lnSpc>
              <a:spcBef>
                <a:spcPts val="0"/>
              </a:spcBef>
              <a:spcAft>
                <a:spcPts val="0"/>
              </a:spcAft>
              <a:buClr>
                <a:srgbClr val="000000"/>
              </a:buClr>
              <a:buSzPts val="2400"/>
              <a:buFont typeface="Arial"/>
              <a:buNone/>
            </a:pPr>
            <a:endParaRPr sz="2400" b="0" i="0" u="none" strike="noStrike" cap="none">
              <a:solidFill>
                <a:schemeClr val="lt1"/>
              </a:solidFill>
              <a:latin typeface="Century Gothic"/>
              <a:ea typeface="Century Gothic"/>
              <a:cs typeface="Century Gothic"/>
              <a:sym typeface="Century Gothic"/>
            </a:endParaRPr>
          </a:p>
        </p:txBody>
      </p:sp>
      <p:pic>
        <p:nvPicPr>
          <p:cNvPr id="263" name="Google Shape;263;g2c1dffb7421_0_6"/>
          <p:cNvPicPr preferRelativeResize="0"/>
          <p:nvPr/>
        </p:nvPicPr>
        <p:blipFill rotWithShape="1">
          <a:blip r:embed="rId3">
            <a:alphaModFix/>
          </a:blip>
          <a:srcRect/>
          <a:stretch/>
        </p:blipFill>
        <p:spPr>
          <a:xfrm>
            <a:off x="-5" y="3"/>
            <a:ext cx="3481720" cy="1430343"/>
          </a:xfrm>
          <a:prstGeom prst="rect">
            <a:avLst/>
          </a:prstGeom>
          <a:noFill/>
          <a:ln>
            <a:noFill/>
          </a:ln>
        </p:spPr>
      </p:pic>
      <p:pic>
        <p:nvPicPr>
          <p:cNvPr id="264" name="Google Shape;264;g2c1dffb7421_0_6" descr="Los niños de la escuela de dibujos animados Imagen Vector de stock - Alamy"/>
          <p:cNvPicPr preferRelativeResize="0"/>
          <p:nvPr/>
        </p:nvPicPr>
        <p:blipFill rotWithShape="1">
          <a:blip r:embed="rId4">
            <a:alphaModFix/>
          </a:blip>
          <a:srcRect/>
          <a:stretch/>
        </p:blipFill>
        <p:spPr>
          <a:xfrm>
            <a:off x="10241833" y="62149"/>
            <a:ext cx="1950160" cy="24313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33ec8dc326a_0_0"/>
          <p:cNvSpPr txBox="1">
            <a:spLocks noGrp="1"/>
          </p:cNvSpPr>
          <p:nvPr>
            <p:ph type="title"/>
          </p:nvPr>
        </p:nvSpPr>
        <p:spPr>
          <a:xfrm>
            <a:off x="1294354" y="338344"/>
            <a:ext cx="9603300" cy="10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s-ES"/>
              <a:t>METAS 2025-2026</a:t>
            </a:r>
            <a:endParaRPr/>
          </a:p>
        </p:txBody>
      </p:sp>
      <p:sp>
        <p:nvSpPr>
          <p:cNvPr id="271" name="Google Shape;271;g33ec8dc326a_0_0"/>
          <p:cNvSpPr txBox="1">
            <a:spLocks noGrp="1"/>
          </p:cNvSpPr>
          <p:nvPr>
            <p:ph type="body" idx="1"/>
          </p:nvPr>
        </p:nvSpPr>
        <p:spPr>
          <a:xfrm>
            <a:off x="1337600" y="1342375"/>
            <a:ext cx="10037100" cy="43554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20000"/>
              </a:lnSpc>
              <a:spcBef>
                <a:spcPts val="1000"/>
              </a:spcBef>
              <a:spcAft>
                <a:spcPts val="0"/>
              </a:spcAft>
              <a:buSzPct val="116129"/>
              <a:buNone/>
            </a:pPr>
            <a:r>
              <a:rPr lang="es-ES"/>
              <a:t>                                        LEMA; “APRENDER CON PASIÓN, CRECER CON VALORES”</a:t>
            </a:r>
            <a:endParaRPr/>
          </a:p>
          <a:p>
            <a:pPr marL="0" lvl="0" indent="0" algn="l" rtl="0">
              <a:lnSpc>
                <a:spcPct val="120000"/>
              </a:lnSpc>
              <a:spcBef>
                <a:spcPts val="1000"/>
              </a:spcBef>
              <a:spcAft>
                <a:spcPts val="0"/>
              </a:spcAft>
              <a:buSzPct val="116129"/>
              <a:buNone/>
            </a:pPr>
            <a:endParaRPr/>
          </a:p>
          <a:p>
            <a:pPr marL="0" lvl="0" indent="0" algn="l" rtl="0">
              <a:lnSpc>
                <a:spcPct val="120000"/>
              </a:lnSpc>
              <a:spcBef>
                <a:spcPts val="1000"/>
              </a:spcBef>
              <a:spcAft>
                <a:spcPts val="0"/>
              </a:spcAft>
              <a:buSzPct val="116129"/>
              <a:buNone/>
            </a:pPr>
            <a:r>
              <a:rPr lang="es-ES"/>
              <a:t>OBJETIVOS;</a:t>
            </a:r>
            <a:endParaRPr/>
          </a:p>
          <a:p>
            <a:pPr marL="0" lvl="0" indent="0" algn="l" rtl="0">
              <a:lnSpc>
                <a:spcPct val="120000"/>
              </a:lnSpc>
              <a:spcBef>
                <a:spcPts val="1000"/>
              </a:spcBef>
              <a:spcAft>
                <a:spcPts val="0"/>
              </a:spcAft>
              <a:buSzPct val="116129"/>
              <a:buNone/>
            </a:pPr>
            <a:r>
              <a:rPr lang="es-ES"/>
              <a:t>1.- Mejorar los resultados de </a:t>
            </a:r>
            <a:r>
              <a:rPr lang="es-ES" sz="2100" b="1"/>
              <a:t>aprendizaje estandarizados</a:t>
            </a:r>
            <a:r>
              <a:rPr lang="es-ES" b="1"/>
              <a:t>,</a:t>
            </a:r>
            <a:r>
              <a:rPr lang="es-ES"/>
              <a:t> moviendo a los estudiantes de resultados insuficientes a mejores niveles.</a:t>
            </a:r>
            <a:endParaRPr/>
          </a:p>
          <a:p>
            <a:pPr marL="0" lvl="0" indent="0" algn="l" rtl="0">
              <a:lnSpc>
                <a:spcPct val="120000"/>
              </a:lnSpc>
              <a:spcBef>
                <a:spcPts val="1000"/>
              </a:spcBef>
              <a:spcAft>
                <a:spcPts val="0"/>
              </a:spcAft>
              <a:buSzPct val="116129"/>
              <a:buNone/>
            </a:pPr>
            <a:r>
              <a:rPr lang="es-ES"/>
              <a:t>2.- Disminuir el Ausentismo Crónico. </a:t>
            </a:r>
            <a:r>
              <a:rPr lang="es-ES" b="1"/>
              <a:t>Nuevo Protocolo</a:t>
            </a:r>
            <a:r>
              <a:rPr lang="es-ES"/>
              <a:t> de Seguimiento de Inasistencias y Atrasos</a:t>
            </a:r>
            <a:endParaRPr/>
          </a:p>
          <a:p>
            <a:pPr marL="0" lvl="0" indent="0" algn="l" rtl="0">
              <a:lnSpc>
                <a:spcPct val="120000"/>
              </a:lnSpc>
              <a:spcBef>
                <a:spcPts val="1000"/>
              </a:spcBef>
              <a:spcAft>
                <a:spcPts val="0"/>
              </a:spcAft>
              <a:buSzPct val="116129"/>
              <a:buNone/>
            </a:pPr>
            <a:r>
              <a:rPr lang="es-ES"/>
              <a:t>3.- Seguir disminuyendo los porcentajes de repitencia con una detección temprana de las dificultades.</a:t>
            </a:r>
            <a:endParaRPr/>
          </a:p>
          <a:p>
            <a:pPr marL="0" lvl="0" indent="0" algn="l" rtl="0">
              <a:lnSpc>
                <a:spcPct val="120000"/>
              </a:lnSpc>
              <a:spcBef>
                <a:spcPts val="1000"/>
              </a:spcBef>
              <a:spcAft>
                <a:spcPts val="0"/>
              </a:spcAft>
              <a:buSzPct val="116129"/>
              <a:buNone/>
            </a:pPr>
            <a:r>
              <a:rPr lang="es-ES"/>
              <a:t>4.- </a:t>
            </a:r>
            <a:r>
              <a:rPr lang="es-ES" b="1"/>
              <a:t>Fomentar los valores institucionales </a:t>
            </a:r>
            <a:r>
              <a:rPr lang="es-ES"/>
              <a:t>en nuestras prácticas Académicas, salidas pedagógicas y cumplimiento de nuestro reglamento interno (RICE), no por lo sancionador del mismo, sino desde la </a:t>
            </a:r>
            <a:r>
              <a:rPr lang="es-ES" b="1"/>
              <a:t>responsabilidad y respeto</a:t>
            </a:r>
            <a:r>
              <a:rPr lang="es-ES"/>
              <a:t> a la convivencia educativa.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c1dffb7421_0_134"/>
          <p:cNvSpPr txBox="1">
            <a:spLocks noGrp="1"/>
          </p:cNvSpPr>
          <p:nvPr>
            <p:ph type="title"/>
          </p:nvPr>
        </p:nvSpPr>
        <p:spPr>
          <a:xfrm>
            <a:off x="925212" y="119481"/>
            <a:ext cx="10341600" cy="105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5400"/>
              <a:buFont typeface="Book Antiqua"/>
              <a:buNone/>
            </a:pPr>
            <a:r>
              <a:rPr lang="es-ES"/>
              <a:t>Equipo de Gestión </a:t>
            </a:r>
            <a:endParaRPr/>
          </a:p>
        </p:txBody>
      </p:sp>
      <p:graphicFrame>
        <p:nvGraphicFramePr>
          <p:cNvPr id="277" name="Google Shape;277;g2c1dffb7421_0_134"/>
          <p:cNvGraphicFramePr/>
          <p:nvPr/>
        </p:nvGraphicFramePr>
        <p:xfrm>
          <a:off x="1377756" y="1447998"/>
          <a:ext cx="9889050" cy="4039160"/>
        </p:xfrm>
        <a:graphic>
          <a:graphicData uri="http://schemas.openxmlformats.org/drawingml/2006/table">
            <a:tbl>
              <a:tblPr firstRow="1" bandRow="1">
                <a:noFill/>
                <a:tableStyleId>{F2662C7C-384E-4A04-8C95-01FB0F41F932}</a:tableStyleId>
              </a:tblPr>
              <a:tblGrid>
                <a:gridCol w="4944525">
                  <a:extLst>
                    <a:ext uri="{9D8B030D-6E8A-4147-A177-3AD203B41FA5}">
                      <a16:colId xmlns:a16="http://schemas.microsoft.com/office/drawing/2014/main" val="20000"/>
                    </a:ext>
                  </a:extLst>
                </a:gridCol>
                <a:gridCol w="4944525">
                  <a:extLst>
                    <a:ext uri="{9D8B030D-6E8A-4147-A177-3AD203B41FA5}">
                      <a16:colId xmlns:a16="http://schemas.microsoft.com/office/drawing/2014/main" val="20001"/>
                    </a:ext>
                  </a:extLst>
                </a:gridCol>
              </a:tblGrid>
              <a:tr h="546925">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NOMBRE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FUNCIÓN</a:t>
                      </a:r>
                      <a:endParaRPr sz="1800" u="none" strike="noStrike" cap="none"/>
                    </a:p>
                  </a:txBody>
                  <a:tcPr marL="91450" marR="91450" marT="45725" marB="45725"/>
                </a:tc>
                <a:extLst>
                  <a:ext uri="{0D108BD9-81ED-4DB2-BD59-A6C34878D82A}">
                    <a16:rowId xmlns:a16="http://schemas.microsoft.com/office/drawing/2014/main" val="10000"/>
                  </a:ext>
                </a:extLst>
              </a:tr>
              <a:tr h="507725">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Marcela Breguel</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Directora</a:t>
                      </a:r>
                      <a:endParaRPr sz="1800" u="none" strike="noStrike" cap="none"/>
                    </a:p>
                  </a:txBody>
                  <a:tcPr marL="91450" marR="91450" marT="45725" marB="45725"/>
                </a:tc>
                <a:extLst>
                  <a:ext uri="{0D108BD9-81ED-4DB2-BD59-A6C34878D82A}">
                    <a16:rowId xmlns:a16="http://schemas.microsoft.com/office/drawing/2014/main" val="10001"/>
                  </a:ext>
                </a:extLst>
              </a:tr>
              <a:tr h="566500">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Andrea Andrade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Jefa  Unidad Técnica Pedagógica (UTP)</a:t>
                      </a:r>
                      <a:endParaRPr sz="1800" u="none" strike="noStrike" cap="none"/>
                    </a:p>
                  </a:txBody>
                  <a:tcPr marL="91450" marR="91450" marT="45725" marB="45725"/>
                </a:tc>
                <a:extLst>
                  <a:ext uri="{0D108BD9-81ED-4DB2-BD59-A6C34878D82A}">
                    <a16:rowId xmlns:a16="http://schemas.microsoft.com/office/drawing/2014/main" val="10002"/>
                  </a:ext>
                </a:extLst>
              </a:tr>
              <a:tr h="527325">
                <a:tc>
                  <a:txBody>
                    <a:bodyPr/>
                    <a:lstStyle/>
                    <a:p>
                      <a:pPr marL="0" marR="0" lvl="0" indent="0" algn="l" rtl="0">
                        <a:lnSpc>
                          <a:spcPct val="100000"/>
                        </a:lnSpc>
                        <a:spcBef>
                          <a:spcPts val="0"/>
                        </a:spcBef>
                        <a:spcAft>
                          <a:spcPts val="0"/>
                        </a:spcAft>
                        <a:buClr>
                          <a:srgbClr val="000000"/>
                        </a:buClr>
                        <a:buSzPts val="1800"/>
                        <a:buFont typeface="Arial"/>
                        <a:buNone/>
                      </a:pPr>
                      <a:r>
                        <a:rPr lang="es-ES" sz="1800"/>
                        <a:t>Alexis Rebolledo</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Inspector General</a:t>
                      </a:r>
                      <a:endParaRPr sz="1800" u="none" strike="noStrike" cap="none"/>
                    </a:p>
                  </a:txBody>
                  <a:tcPr marL="91450" marR="91450" marT="45725" marB="45725"/>
                </a:tc>
                <a:extLst>
                  <a:ext uri="{0D108BD9-81ED-4DB2-BD59-A6C34878D82A}">
                    <a16:rowId xmlns:a16="http://schemas.microsoft.com/office/drawing/2014/main" val="10003"/>
                  </a:ext>
                </a:extLst>
              </a:tr>
              <a:tr h="684075">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Karina Pizarro</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s-ES" sz="1800" u="none" strike="noStrike" cap="none"/>
                        <a:t>Nerida Diaz</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s-ES" sz="1800" u="none" strike="noStrike" cap="none"/>
                        <a:t>Coordinadoras Académicos </a:t>
                      </a:r>
                      <a:endParaRPr sz="1800" u="none" strike="noStrike" cap="none"/>
                    </a:p>
                  </a:txBody>
                  <a:tcPr marL="91450" marR="91450" marT="45725" marB="45725"/>
                </a:tc>
                <a:extLst>
                  <a:ext uri="{0D108BD9-81ED-4DB2-BD59-A6C34878D82A}">
                    <a16:rowId xmlns:a16="http://schemas.microsoft.com/office/drawing/2014/main" val="10004"/>
                  </a:ext>
                </a:extLst>
              </a:tr>
              <a:tr h="488150">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Valeska Arancibia</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Coordinadora Equipo PIE</a:t>
                      </a:r>
                      <a:endParaRPr sz="1800" u="none" strike="noStrike" cap="none"/>
                    </a:p>
                  </a:txBody>
                  <a:tcPr marL="91450" marR="91450" marT="45725" marB="45725"/>
                </a:tc>
                <a:extLst>
                  <a:ext uri="{0D108BD9-81ED-4DB2-BD59-A6C34878D82A}">
                    <a16:rowId xmlns:a16="http://schemas.microsoft.com/office/drawing/2014/main" val="10005"/>
                  </a:ext>
                </a:extLst>
              </a:tr>
              <a:tr h="488125">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Gemita Órdenes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Coordinadora Convivencia Escolar</a:t>
                      </a:r>
                      <a:endParaRPr sz="1800" u="none" strike="noStrike" cap="none"/>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c1dffb7421_0_448"/>
          <p:cNvSpPr txBox="1">
            <a:spLocks noGrp="1"/>
          </p:cNvSpPr>
          <p:nvPr>
            <p:ph type="title"/>
          </p:nvPr>
        </p:nvSpPr>
        <p:spPr>
          <a:xfrm>
            <a:off x="623392" y="404664"/>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2"/>
              </a:buClr>
              <a:buSzPct val="100000"/>
              <a:buFont typeface="Book Antiqua"/>
              <a:buNone/>
            </a:pPr>
            <a:r>
              <a:rPr lang="es-ES" sz="4400"/>
              <a:t>Equipo Programa de Integración Educativa</a:t>
            </a:r>
            <a:br>
              <a:rPr lang="es-ES" sz="4400"/>
            </a:br>
            <a:r>
              <a:rPr lang="es-ES" sz="4400"/>
              <a:t>PIE</a:t>
            </a:r>
            <a:br>
              <a:rPr lang="es-ES"/>
            </a:br>
            <a:endParaRPr sz="3600"/>
          </a:p>
        </p:txBody>
      </p:sp>
      <p:graphicFrame>
        <p:nvGraphicFramePr>
          <p:cNvPr id="284" name="Google Shape;284;g2c1dffb7421_0_448"/>
          <p:cNvGraphicFramePr/>
          <p:nvPr/>
        </p:nvGraphicFramePr>
        <p:xfrm>
          <a:off x="1222938" y="1420615"/>
          <a:ext cx="3000000" cy="3000000"/>
        </p:xfrm>
        <a:graphic>
          <a:graphicData uri="http://schemas.openxmlformats.org/drawingml/2006/table">
            <a:tbl>
              <a:tblPr firstRow="1" bandRow="1">
                <a:noFill/>
                <a:tableStyleId>{F2662C7C-384E-4A04-8C95-01FB0F41F932}</a:tableStyleId>
              </a:tblPr>
              <a:tblGrid>
                <a:gridCol w="3722675">
                  <a:extLst>
                    <a:ext uri="{9D8B030D-6E8A-4147-A177-3AD203B41FA5}">
                      <a16:colId xmlns:a16="http://schemas.microsoft.com/office/drawing/2014/main" val="20000"/>
                    </a:ext>
                  </a:extLst>
                </a:gridCol>
                <a:gridCol w="6340800">
                  <a:extLst>
                    <a:ext uri="{9D8B030D-6E8A-4147-A177-3AD203B41FA5}">
                      <a16:colId xmlns:a16="http://schemas.microsoft.com/office/drawing/2014/main" val="20001"/>
                    </a:ext>
                  </a:extLst>
                </a:gridCol>
              </a:tblGrid>
              <a:tr h="684075">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         NOMBRE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                                FUNCIÓN</a:t>
                      </a:r>
                      <a:endParaRPr sz="1800" u="none" strike="noStrike" cap="none"/>
                    </a:p>
                  </a:txBody>
                  <a:tcPr marL="91450" marR="91450" marT="45725" marB="45725"/>
                </a:tc>
                <a:extLst>
                  <a:ext uri="{0D108BD9-81ED-4DB2-BD59-A6C34878D82A}">
                    <a16:rowId xmlns:a16="http://schemas.microsoft.com/office/drawing/2014/main" val="10000"/>
                  </a:ext>
                </a:extLst>
              </a:tr>
              <a:tr h="460050">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Valeska Arancibia</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b="1" u="none" strike="noStrike" cap="none"/>
                        <a:t>Coordinadora PIE</a:t>
                      </a:r>
                      <a:r>
                        <a:rPr lang="es-ES" sz="1400" u="none" strike="noStrike" cap="none"/>
                        <a:t>        </a:t>
                      </a:r>
                      <a:r>
                        <a:rPr lang="es-ES" sz="1800" u="none" strike="noStrike" cap="none"/>
                        <a:t>Educadora Diferencial</a:t>
                      </a:r>
                      <a:endParaRPr sz="1400" u="none" strike="noStrike" cap="none"/>
                    </a:p>
                  </a:txBody>
                  <a:tcPr marL="91450" marR="91450" marT="45725" marB="45725"/>
                </a:tc>
                <a:extLst>
                  <a:ext uri="{0D108BD9-81ED-4DB2-BD59-A6C34878D82A}">
                    <a16:rowId xmlns:a16="http://schemas.microsoft.com/office/drawing/2014/main" val="10001"/>
                  </a:ext>
                </a:extLst>
              </a:tr>
              <a:tr h="432050">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Leslie Nuñez</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s-ES" sz="1800" u="none" strike="noStrike" cap="none"/>
                        <a:t>Jessica Inostroza</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s-ES" sz="1800" u="none" strike="noStrike" cap="none"/>
                        <a:t>Yannira Lopez</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s-ES" sz="1800"/>
                        <a:t>Jennifer Araya</a:t>
                      </a:r>
                      <a:endParaRPr sz="1800"/>
                    </a:p>
                    <a:p>
                      <a:pPr marL="0" marR="0" lvl="0" indent="0" algn="l" rtl="0">
                        <a:lnSpc>
                          <a:spcPct val="100000"/>
                        </a:lnSpc>
                        <a:spcBef>
                          <a:spcPts val="0"/>
                        </a:spcBef>
                        <a:spcAft>
                          <a:spcPts val="0"/>
                        </a:spcAft>
                        <a:buClr>
                          <a:srgbClr val="000000"/>
                        </a:buClr>
                        <a:buSzPts val="1800"/>
                        <a:buFont typeface="Arial"/>
                        <a:buNone/>
                      </a:pPr>
                      <a:r>
                        <a:rPr lang="es-ES" sz="1800"/>
                        <a:t>Paola Vergara</a:t>
                      </a:r>
                      <a:endParaRPr sz="180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s-ES" sz="1800" u="none" strike="noStrike" cap="none"/>
                        <a:t>Educadora Diferencial</a:t>
                      </a:r>
                      <a:endParaRPr sz="1800" u="none" strike="noStrike" cap="none"/>
                    </a:p>
                  </a:txBody>
                  <a:tcPr marL="91450" marR="91450" marT="45725" marB="45725"/>
                </a:tc>
                <a:extLst>
                  <a:ext uri="{0D108BD9-81ED-4DB2-BD59-A6C34878D82A}">
                    <a16:rowId xmlns:a16="http://schemas.microsoft.com/office/drawing/2014/main" val="10002"/>
                  </a:ext>
                </a:extLst>
              </a:tr>
              <a:tr h="432050">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Carla Lacoste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Psicopedagoga</a:t>
                      </a:r>
                      <a:endParaRPr sz="1800" u="none" strike="noStrike" cap="none"/>
                    </a:p>
                  </a:txBody>
                  <a:tcPr marL="91450" marR="91450" marT="45725" marB="45725"/>
                </a:tc>
                <a:extLst>
                  <a:ext uri="{0D108BD9-81ED-4DB2-BD59-A6C34878D82A}">
                    <a16:rowId xmlns:a16="http://schemas.microsoft.com/office/drawing/2014/main" val="10003"/>
                  </a:ext>
                </a:extLst>
              </a:tr>
              <a:tr h="432050">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Vicky Contreras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Book Antiqua"/>
                        <a:buNone/>
                      </a:pPr>
                      <a:r>
                        <a:rPr lang="es-ES" sz="1800" u="none" strike="noStrike" cap="none"/>
                        <a:t>Psicóloga</a:t>
                      </a:r>
                      <a:endParaRPr sz="1400" u="none" strike="noStrike" cap="none"/>
                    </a:p>
                  </a:txBody>
                  <a:tcPr marL="91450" marR="91450" marT="45725" marB="45725"/>
                </a:tc>
                <a:extLst>
                  <a:ext uri="{0D108BD9-81ED-4DB2-BD59-A6C34878D82A}">
                    <a16:rowId xmlns:a16="http://schemas.microsoft.com/office/drawing/2014/main" val="10004"/>
                  </a:ext>
                </a:extLst>
              </a:tr>
              <a:tr h="432050">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Katherine Mella </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s-ES" sz="1800" u="none" strike="noStrike" cap="none"/>
                        <a:t>Aylin Marin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Book Antiqua"/>
                        <a:buNone/>
                      </a:pPr>
                      <a:endParaRPr sz="1800" u="none" strike="noStrike" cap="none"/>
                    </a:p>
                    <a:p>
                      <a:pPr marL="0" marR="0" lvl="0" indent="0" algn="l" rtl="0">
                        <a:lnSpc>
                          <a:spcPct val="100000"/>
                        </a:lnSpc>
                        <a:spcBef>
                          <a:spcPts val="0"/>
                        </a:spcBef>
                        <a:spcAft>
                          <a:spcPts val="0"/>
                        </a:spcAft>
                        <a:buClr>
                          <a:schemeClr val="dk1"/>
                        </a:buClr>
                        <a:buSzPts val="1800"/>
                        <a:buFont typeface="Book Antiqua"/>
                        <a:buNone/>
                      </a:pPr>
                      <a:r>
                        <a:rPr lang="es-ES" sz="1800" u="none" strike="noStrike" cap="none"/>
                        <a:t>Fonoaudióloga</a:t>
                      </a:r>
                      <a:endParaRPr sz="1400" u="none" strike="noStrike" cap="none"/>
                    </a:p>
                  </a:txBody>
                  <a:tcPr marL="91450" marR="91450" marT="45725" marB="45725"/>
                </a:tc>
                <a:extLst>
                  <a:ext uri="{0D108BD9-81ED-4DB2-BD59-A6C34878D82A}">
                    <a16:rowId xmlns:a16="http://schemas.microsoft.com/office/drawing/2014/main" val="10005"/>
                  </a:ext>
                </a:extLst>
              </a:tr>
              <a:tr h="432050">
                <a:tc>
                  <a:txBody>
                    <a:bodyPr/>
                    <a:lstStyle/>
                    <a:p>
                      <a:pPr marL="0" marR="0" lvl="0" indent="0" algn="l" rtl="0">
                        <a:lnSpc>
                          <a:spcPct val="100000"/>
                        </a:lnSpc>
                        <a:spcBef>
                          <a:spcPts val="0"/>
                        </a:spcBef>
                        <a:spcAft>
                          <a:spcPts val="0"/>
                        </a:spcAft>
                        <a:buClr>
                          <a:srgbClr val="000000"/>
                        </a:buClr>
                        <a:buSzPts val="1800"/>
                        <a:buFont typeface="Arial"/>
                        <a:buNone/>
                      </a:pPr>
                      <a:r>
                        <a:rPr lang="es-ES" sz="1800"/>
                        <a:t>Aaron Pino</a:t>
                      </a:r>
                      <a:endParaRPr sz="1800"/>
                    </a:p>
                    <a:p>
                      <a:pPr marL="0" marR="0" lvl="0" indent="0" algn="l" rtl="0">
                        <a:lnSpc>
                          <a:spcPct val="100000"/>
                        </a:lnSpc>
                        <a:spcBef>
                          <a:spcPts val="0"/>
                        </a:spcBef>
                        <a:spcAft>
                          <a:spcPts val="0"/>
                        </a:spcAft>
                        <a:buClr>
                          <a:srgbClr val="000000"/>
                        </a:buClr>
                        <a:buSzPts val="1800"/>
                        <a:buFont typeface="Arial"/>
                        <a:buNone/>
                      </a:pPr>
                      <a:r>
                        <a:rPr lang="es-ES" sz="1800"/>
                        <a:t>Valentina Suarez</a:t>
                      </a:r>
                      <a:r>
                        <a:rPr lang="es-ES" sz="1800" u="none" strike="noStrike" cap="none"/>
                        <a:t>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s-ES" sz="1800" u="none" strike="noStrike" cap="none"/>
                        <a:t>Terapeuta Ocupacional</a:t>
                      </a:r>
                      <a:endParaRPr sz="1800" u="none" strike="noStrike" cap="none"/>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c1dffb7421_0_454"/>
          <p:cNvSpPr txBox="1">
            <a:spLocks noGrp="1"/>
          </p:cNvSpPr>
          <p:nvPr>
            <p:ph type="title"/>
          </p:nvPr>
        </p:nvSpPr>
        <p:spPr>
          <a:xfrm>
            <a:off x="1708525" y="293900"/>
            <a:ext cx="9063000" cy="1369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2"/>
              </a:buClr>
              <a:buSzPct val="100000"/>
              <a:buFont typeface="Book Antiqua"/>
              <a:buNone/>
            </a:pPr>
            <a:r>
              <a:rPr lang="es-ES"/>
              <a:t>Equipo Multidisciplinario</a:t>
            </a:r>
            <a:br>
              <a:rPr lang="es-ES"/>
            </a:br>
            <a:r>
              <a:rPr lang="es-ES"/>
              <a:t>SEP</a:t>
            </a:r>
            <a:endParaRPr/>
          </a:p>
        </p:txBody>
      </p:sp>
      <p:graphicFrame>
        <p:nvGraphicFramePr>
          <p:cNvPr id="291" name="Google Shape;291;g2c1dffb7421_0_454"/>
          <p:cNvGraphicFramePr/>
          <p:nvPr/>
        </p:nvGraphicFramePr>
        <p:xfrm>
          <a:off x="1487488" y="2302340"/>
          <a:ext cx="9505050" cy="3964040"/>
        </p:xfrm>
        <a:graphic>
          <a:graphicData uri="http://schemas.openxmlformats.org/drawingml/2006/table">
            <a:tbl>
              <a:tblPr firstRow="1" bandRow="1">
                <a:noFill/>
                <a:tableStyleId>{F2662C7C-384E-4A04-8C95-01FB0F41F932}</a:tableStyleId>
              </a:tblPr>
              <a:tblGrid>
                <a:gridCol w="4752525">
                  <a:extLst>
                    <a:ext uri="{9D8B030D-6E8A-4147-A177-3AD203B41FA5}">
                      <a16:colId xmlns:a16="http://schemas.microsoft.com/office/drawing/2014/main" val="20000"/>
                    </a:ext>
                  </a:extLst>
                </a:gridCol>
                <a:gridCol w="4752525">
                  <a:extLst>
                    <a:ext uri="{9D8B030D-6E8A-4147-A177-3AD203B41FA5}">
                      <a16:colId xmlns:a16="http://schemas.microsoft.com/office/drawing/2014/main" val="20001"/>
                    </a:ext>
                  </a:extLst>
                </a:gridCol>
              </a:tblGrid>
              <a:tr h="684075">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NOMBRE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FUNCIÓN</a:t>
                      </a:r>
                      <a:endParaRPr sz="1800" u="none" strike="noStrike" cap="none"/>
                    </a:p>
                  </a:txBody>
                  <a:tcPr marL="91450" marR="91450" marT="45725" marB="45725"/>
                </a:tc>
                <a:extLst>
                  <a:ext uri="{0D108BD9-81ED-4DB2-BD59-A6C34878D82A}">
                    <a16:rowId xmlns:a16="http://schemas.microsoft.com/office/drawing/2014/main" val="10000"/>
                  </a:ext>
                </a:extLst>
              </a:tr>
              <a:tr h="460050">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Gemita Órdenes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s-ES" sz="1800" u="none" strike="noStrike" cap="none"/>
                        <a:t>Coordinadora de Convivencia Escolar</a:t>
                      </a:r>
                      <a:endParaRPr sz="1800" u="none" strike="noStrike" cap="none"/>
                    </a:p>
                  </a:txBody>
                  <a:tcPr marL="91450" marR="91450" marT="45725" marB="45725"/>
                </a:tc>
                <a:extLst>
                  <a:ext uri="{0D108BD9-81ED-4DB2-BD59-A6C34878D82A}">
                    <a16:rowId xmlns:a16="http://schemas.microsoft.com/office/drawing/2014/main" val="10001"/>
                  </a:ext>
                </a:extLst>
              </a:tr>
              <a:tr h="432050">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 Paulina Cisternas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Psicóloga</a:t>
                      </a:r>
                      <a:endParaRPr sz="1800" u="none" strike="noStrike" cap="none"/>
                    </a:p>
                  </a:txBody>
                  <a:tcPr marL="91450" marR="91450" marT="45725" marB="45725"/>
                </a:tc>
                <a:extLst>
                  <a:ext uri="{0D108BD9-81ED-4DB2-BD59-A6C34878D82A}">
                    <a16:rowId xmlns:a16="http://schemas.microsoft.com/office/drawing/2014/main" val="10002"/>
                  </a:ext>
                </a:extLst>
              </a:tr>
              <a:tr h="432050">
                <a:tc>
                  <a:txBody>
                    <a:bodyPr/>
                    <a:lstStyle/>
                    <a:p>
                      <a:pPr marL="0" marR="0" lvl="0" indent="0" algn="l" rtl="0">
                        <a:lnSpc>
                          <a:spcPct val="100000"/>
                        </a:lnSpc>
                        <a:spcBef>
                          <a:spcPts val="0"/>
                        </a:spcBef>
                        <a:spcAft>
                          <a:spcPts val="0"/>
                        </a:spcAft>
                        <a:buClr>
                          <a:srgbClr val="000000"/>
                        </a:buClr>
                        <a:buSzPts val="1800"/>
                        <a:buFont typeface="Arial"/>
                        <a:buNone/>
                      </a:pPr>
                      <a:r>
                        <a:rPr lang="es-ES" sz="1800"/>
                        <a:t>Nifka Belén Aliaga</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Book Antiqua"/>
                        <a:buNone/>
                      </a:pPr>
                      <a:r>
                        <a:rPr lang="es-ES" sz="1800" u="none" strike="noStrike" cap="none"/>
                        <a:t>Trabajadora Social</a:t>
                      </a:r>
                      <a:endParaRPr sz="1800" u="none" strike="noStrike" cap="none"/>
                    </a:p>
                  </a:txBody>
                  <a:tcPr marL="91450" marR="91450" marT="45725" marB="45725"/>
                </a:tc>
                <a:extLst>
                  <a:ext uri="{0D108BD9-81ED-4DB2-BD59-A6C34878D82A}">
                    <a16:rowId xmlns:a16="http://schemas.microsoft.com/office/drawing/2014/main" val="10003"/>
                  </a:ext>
                </a:extLst>
              </a:tr>
              <a:tr h="451625">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Francesca Scoponich</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Arial"/>
                        <a:buNone/>
                      </a:pPr>
                      <a:r>
                        <a:rPr lang="es-ES" sz="1800" u="none" strike="noStrike" cap="none"/>
                        <a:t>Psicopedagoga</a:t>
                      </a:r>
                      <a:endParaRPr sz="1400" u="none" strike="noStrike" cap="none"/>
                    </a:p>
                  </a:txBody>
                  <a:tcPr marL="91450" marR="91450" marT="45725" marB="45725"/>
                </a:tc>
                <a:extLst>
                  <a:ext uri="{0D108BD9-81ED-4DB2-BD59-A6C34878D82A}">
                    <a16:rowId xmlns:a16="http://schemas.microsoft.com/office/drawing/2014/main" val="10004"/>
                  </a:ext>
                </a:extLst>
              </a:tr>
              <a:tr h="432050">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Melanie Morales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a:t>Psicopedagoga </a:t>
                      </a:r>
                      <a:endParaRPr sz="1800" u="none" strike="noStrike" cap="none"/>
                    </a:p>
                  </a:txBody>
                  <a:tcPr marL="91450" marR="91450" marT="45725" marB="45725"/>
                </a:tc>
                <a:extLst>
                  <a:ext uri="{0D108BD9-81ED-4DB2-BD59-A6C34878D82A}">
                    <a16:rowId xmlns:a16="http://schemas.microsoft.com/office/drawing/2014/main" val="10005"/>
                  </a:ext>
                </a:extLst>
              </a:tr>
              <a:tr h="432050">
                <a:tc>
                  <a:txBody>
                    <a:bodyPr/>
                    <a:lstStyle/>
                    <a:p>
                      <a:pPr marL="0" marR="0" lvl="0" indent="0" algn="l" rtl="0">
                        <a:lnSpc>
                          <a:spcPct val="100000"/>
                        </a:lnSpc>
                        <a:spcBef>
                          <a:spcPts val="0"/>
                        </a:spcBef>
                        <a:spcAft>
                          <a:spcPts val="0"/>
                        </a:spcAft>
                        <a:buNone/>
                      </a:pPr>
                      <a:r>
                        <a:rPr lang="es-ES" sz="1800"/>
                        <a:t>Maria Teresa Cartes</a:t>
                      </a:r>
                      <a:endParaRPr sz="1800" u="none" strike="noStrike" cap="none"/>
                    </a:p>
                  </a:txBody>
                  <a:tcPr marL="91450" marR="91450" marT="45725" marB="45725"/>
                </a:tc>
                <a:tc>
                  <a:txBody>
                    <a:bodyPr/>
                    <a:lstStyle/>
                    <a:p>
                      <a:pPr marL="0" lvl="0" indent="0" algn="l" rtl="0">
                        <a:spcBef>
                          <a:spcPts val="0"/>
                        </a:spcBef>
                        <a:spcAft>
                          <a:spcPts val="0"/>
                        </a:spcAft>
                        <a:buClr>
                          <a:schemeClr val="dk1"/>
                        </a:buClr>
                        <a:buSzPts val="1800"/>
                        <a:buFont typeface="Arial"/>
                        <a:buNone/>
                      </a:pPr>
                      <a:r>
                        <a:rPr lang="es-ES" sz="1800"/>
                        <a:t>Psicopedagoga </a:t>
                      </a:r>
                      <a:endParaRPr sz="1800"/>
                    </a:p>
                    <a:p>
                      <a:pPr marL="0" marR="0" lvl="0" indent="0" algn="l" rtl="0">
                        <a:lnSpc>
                          <a:spcPct val="100000"/>
                        </a:lnSpc>
                        <a:spcBef>
                          <a:spcPts val="0"/>
                        </a:spcBef>
                        <a:spcAft>
                          <a:spcPts val="0"/>
                        </a:spcAft>
                        <a:buNone/>
                      </a:pPr>
                      <a:endParaRPr sz="1800"/>
                    </a:p>
                  </a:txBody>
                  <a:tcPr marL="91450" marR="91450" marT="45725" marB="45725"/>
                </a:tc>
                <a:extLst>
                  <a:ext uri="{0D108BD9-81ED-4DB2-BD59-A6C34878D82A}">
                    <a16:rowId xmlns:a16="http://schemas.microsoft.com/office/drawing/2014/main" val="10006"/>
                  </a:ext>
                </a:extLst>
              </a:tr>
              <a:tr h="432050">
                <a:tc>
                  <a:txBody>
                    <a:bodyPr/>
                    <a:lstStyle/>
                    <a:p>
                      <a:pPr marL="0" marR="0" lvl="0" indent="0" algn="l" rtl="0">
                        <a:lnSpc>
                          <a:spcPct val="100000"/>
                        </a:lnSpc>
                        <a:spcBef>
                          <a:spcPts val="0"/>
                        </a:spcBef>
                        <a:spcAft>
                          <a:spcPts val="0"/>
                        </a:spcAft>
                        <a:buNone/>
                      </a:pPr>
                      <a:r>
                        <a:rPr lang="es-ES" sz="1800"/>
                        <a:t>Tamara Leon</a:t>
                      </a:r>
                      <a:endParaRPr sz="1800" u="none" strike="noStrike" cap="none"/>
                    </a:p>
                  </a:txBody>
                  <a:tcPr marL="91450" marR="91450" marT="45725" marB="45725"/>
                </a:tc>
                <a:tc>
                  <a:txBody>
                    <a:bodyPr/>
                    <a:lstStyle/>
                    <a:p>
                      <a:pPr marL="0" lvl="0" indent="0" algn="l" rtl="0">
                        <a:spcBef>
                          <a:spcPts val="0"/>
                        </a:spcBef>
                        <a:spcAft>
                          <a:spcPts val="0"/>
                        </a:spcAft>
                        <a:buClr>
                          <a:schemeClr val="dk1"/>
                        </a:buClr>
                        <a:buSzPts val="1800"/>
                        <a:buFont typeface="Arial"/>
                        <a:buNone/>
                      </a:pPr>
                      <a:r>
                        <a:rPr lang="es-ES" sz="1800"/>
                        <a:t>Terapeuta Ocupacional</a:t>
                      </a:r>
                      <a:endParaRPr sz="1800" u="none" strike="noStrike" cap="none"/>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Galería">
  <a:themeElements>
    <a:clrScheme name="Galería">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toné">
  <a:themeElements>
    <a:clrScheme name="Cartoné">
      <a:dk1>
        <a:srgbClr val="000000"/>
      </a:dk1>
      <a:lt1>
        <a:srgbClr val="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lería">
  <a:themeElements>
    <a:clrScheme name="Galería">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1523</Words>
  <Application>Microsoft Office PowerPoint</Application>
  <PresentationFormat>Panorámica</PresentationFormat>
  <Paragraphs>261</Paragraphs>
  <Slides>27</Slides>
  <Notes>27</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27</vt:i4>
      </vt:variant>
    </vt:vector>
  </HeadingPairs>
  <TitlesOfParts>
    <vt:vector size="36" baseType="lpstr">
      <vt:lpstr>Century Gothic</vt:lpstr>
      <vt:lpstr>Book Antiqua</vt:lpstr>
      <vt:lpstr>Gill Sans</vt:lpstr>
      <vt:lpstr>Calibri</vt:lpstr>
      <vt:lpstr>Arial</vt:lpstr>
      <vt:lpstr>Noto Sans Symbols</vt:lpstr>
      <vt:lpstr>Galería</vt:lpstr>
      <vt:lpstr>Cartoné</vt:lpstr>
      <vt:lpstr>Galería</vt:lpstr>
      <vt:lpstr>Reunión de Apoderados MARZO</vt:lpstr>
      <vt:lpstr>PAUTA REUNIÓN MARZO </vt:lpstr>
      <vt:lpstr>BIENVENIDOS APODERADOS 2026</vt:lpstr>
      <vt:lpstr>Rutina escolar</vt:lpstr>
      <vt:lpstr>Rutina escolar</vt:lpstr>
      <vt:lpstr>METAS 2025-2026</vt:lpstr>
      <vt:lpstr>Equipo de Gestión </vt:lpstr>
      <vt:lpstr>Equipo Programa de Integración Educativa PIE </vt:lpstr>
      <vt:lpstr>Equipo Multidisciplinario SEP</vt:lpstr>
      <vt:lpstr>Inspectoría General </vt:lpstr>
      <vt:lpstr>Administrativos</vt:lpstr>
      <vt:lpstr>CONDUCTO REGULAR </vt:lpstr>
      <vt:lpstr>INFORMACIÓN RELEVANTE</vt:lpstr>
      <vt:lpstr>INFORMACIÓN RELEVANTE</vt:lpstr>
      <vt:lpstr>Presentación de PowerPoint</vt:lpstr>
      <vt:lpstr>Presentación de PowerPoint</vt:lpstr>
      <vt:lpstr>Presentación de PowerPoint</vt:lpstr>
      <vt:lpstr>RESULTADOS SIMCE 4° BÁSICO 2025 </vt:lpstr>
      <vt:lpstr>Resultados SIMCE 8° básico 2025</vt:lpstr>
      <vt:lpstr>Resultados SIMCE 2° medio 2025</vt:lpstr>
      <vt:lpstr>REGLAMENTO INTERNO  DE CONVIVENCIA ESCOLAR 2025</vt:lpstr>
      <vt:lpstr>Protocolos Relevantes:  Reglamento de Evaluación y Promoción. Reglamento interno de Convivencia escolar (RICE). Protocolo de retiro de estudiantes (nuevo) Protocolo de Medicación de los estudiantes (nuevo) protocolo de accidentes escolares Seguro escolar es para accidentes escolares, no para enfermedades comunes (resfriado, crisis de asma, dolor de cabeza, etc)  Protocolo de acción ante DEC. NUEVO PROTOCOLO DE ASISTENCIA Y ATRASOS (PLAN PREVENTIVO DE SEGUIMIENTO) Protocolo de solicitud de entrevistas. Todos los protocolos están en la página web del colegio  www.valemana.colegiosannicolas.cl/</vt:lpstr>
      <vt:lpstr>REGLAMENTO DE EVALUACIÓN Y PROMOCIÓN </vt:lpstr>
      <vt:lpstr>ASISTENCIA </vt:lpstr>
      <vt:lpstr>CONVIVENCIA  ESCOLAR</vt:lpstr>
      <vt:lpstr>ACCIONES DE CONVIVENCIA ESCOLAR PARA EL 2026</vt:lpstr>
      <vt:lpstr>MUCHÍSIMAS GRACIAS POR SU ASISTENCIA Y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bioanndy@hotmail.com</dc:creator>
  <cp:lastModifiedBy>usuario</cp:lastModifiedBy>
  <cp:revision>1</cp:revision>
  <dcterms:created xsi:type="dcterms:W3CDTF">2021-05-30T17:32:30Z</dcterms:created>
  <dcterms:modified xsi:type="dcterms:W3CDTF">2026-03-16T18:00:18Z</dcterms:modified>
</cp:coreProperties>
</file>